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16" r:id="rId2"/>
    <p:sldId id="330" r:id="rId3"/>
    <p:sldId id="329" r:id="rId4"/>
    <p:sldId id="326" r:id="rId5"/>
    <p:sldId id="32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2649" autoAdjust="0"/>
  </p:normalViewPr>
  <p:slideViewPr>
    <p:cSldViewPr>
      <p:cViewPr varScale="1">
        <p:scale>
          <a:sx n="69" d="100"/>
          <a:sy n="69" d="100"/>
        </p:scale>
        <p:origin x="75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、仙佛奉母命助道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仙佛到國外助道，會跟皇母娘秉報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，人間的天事，要勞動仙佛到處助道，如果仙佛要到各地助道，都要稟報皇母娘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仙佛們會開會討論，要怎麼撥轉因緣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，暗助三曹普渡的大事。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因為人是肉眼凡胎，看不出來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，有些人事，上天會藉人，藉事來撥轉因緣。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沒修好回天補修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死了眞的就算了嗎？去地府算啊！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如果你修得好，也許去上面算，在三關九口，三官大帝幫你審查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你哪裡修得不圓滿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，讓你進天佛院再去補修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35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有修辦祖先沾光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有的被你們渡回天的祖先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，也就在天佛院補修，因為祖先，也有累世的氣稟未改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陽世間的子女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，功德迴向渡化，讓他們得以在上面，享逍遙之樂，但是每個人，累世還是有氣稟，皆要去除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4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看破紅塵來修辦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，不要白來人間走一遭，看清人生的一切，看破紅塵。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8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仙佛主辦天事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你們不要以為是人在辦天事，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其實是仙佛，打動人的念頭，撥轉人去圓滿、成全，再把這個地方的道務辦起來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所以白陽普渡，是天人共辦，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人的發心到何種程度？上天就會撥轉，暗中護佑助道哪裡。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6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你們善良，愿大，理想高遠，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仙佛暗中撥轉助道，比你們人所發心的，還要更多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人的能力，有時候培養比較慢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，要一段時間才能夠成就，但是仙佛的靈力強，如果仙佛暗中來搭幫助道，你們進步就會較快。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0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天人共辦成大事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如果說理想大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，有善愿力的人，因為人的能力有限，無法達成的時候。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仙佛會暗中幫助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，在天人共辦中，能辦出很多利益眾生的事情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1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三分誠心十分助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因為仙佛是無形無相的，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要幫你們也是暗中的撥轉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就要看賢士們有多少心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佛感應有多少？人有三分心，佛助你七分，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現在你有三分心，仙佛就助你十分，端看誠心而定。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2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做聖事上天的人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，只要你出門，不管你是要成全人、要拜訪人、要去開法會，或是要去渡人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你出門是要做聖事的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，上天都會護庇你們，因為你們是上天的人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9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辦天事一定成道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你們只要你出去辦道、開荒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、或是成全人，如果遇災難、遇劫、遇考了，你回天全部封果位，明白嗎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咱們要信心無窮啊！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這個咱們可以保證，你辦天事回去，你就成仙成佛喲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不辦天事難成道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出門遇上無常了，遇到災難沒命了，將來回天會怎麼樣，咱們不敢想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5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有心辦道仙佛助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師傅引進徒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，來到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佛門，而修道成道則要靠徒兒自己。既然告訴你有本來面目，就要靠你自己去發心，自己去發現，去成就自己。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2182</TotalTime>
  <Words>946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有心辦道仙佛助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372</cp:revision>
  <dcterms:created xsi:type="dcterms:W3CDTF">2014-02-15T05:50:45Z</dcterms:created>
  <dcterms:modified xsi:type="dcterms:W3CDTF">2018-09-28T08:21:27Z</dcterms:modified>
  <cp:contentStatus/>
</cp:coreProperties>
</file>