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30" r:id="rId2"/>
    <p:sldId id="331" r:id="rId3"/>
    <p:sldId id="340" r:id="rId4"/>
    <p:sldId id="339" r:id="rId5"/>
    <p:sldId id="338" r:id="rId6"/>
    <p:sldId id="337" r:id="rId7"/>
    <p:sldId id="336" r:id="rId8"/>
    <p:sldId id="335" r:id="rId9"/>
    <p:sldId id="334" r:id="rId10"/>
    <p:sldId id="333" r:id="rId11"/>
    <p:sldId id="332" r:id="rId12"/>
    <p:sldId id="30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有心修辦仙佛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、讓衆生同沾法雨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雖一人緊繫多少蒼生性命，我們是苦海，與西方極樂世界的一座橋樑，樹立一條正確的目標，讓千萬人安安穩穩的直上，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讓千萬人沾到慈暉之光，讓千萬人沐浴在天恩的浩蕩，讓千萬人了脫這苦海的汪洋，讓千萬人的九玄七祖，一齊沾光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有心修辦仙佛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十、創造永恒的慧命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徒兒等了六萬年這麼久了，如今才逢上這個普渡時期，生命是有限的，但慧命是無窮的，就掌握在自己手中。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044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有心修辦仙佛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156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有心修辦仙佛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二、為上天盡心盡力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道場沒有你，老師的三曹普渡，如何完成？道場沒有你，老祖師的彌勒世界、人間淨土如何完成？徒啊！踏上了這條路，就不要再後悔了，上天既然選上了你們，你們不為上天盡心盡力，誰來為上天盡心盡力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085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有心修辦仙佛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三、有心修辦仙佛助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眾生迷昧啊！天人共悲悽，九玄七祖也在聲聲催促急，縱然徒有失志、迷失之時，也要及時回頭啊！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如果你對道，沒有了信心，就會漸行漸遠，相反地，如果你有了信心，所有的仙佛菩薩，都會幫助你們，走出輪迴、解脫煩惱、解脫痛苦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525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有心修辦仙佛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四、要當仁不落人後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今天老天大開普渡，給你們每個人，一樣的資源，你為什麼不要去爭取、犧牲，當最後一名呢？要當仁不落人後啊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015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有心修辦仙佛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五、協助老師渡衆生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為何此時此刻，我們會在這裡，是老師把我們，一個一個找回來的，還沒有找回的兄弟姐妹，是不是我們的責任呢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742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有心修辦仙佛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六、洪誓大愿永難忘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愿力歌：「三曹普渡未完成，吾心志豈可放鬆，苦海眾生未渡盡，吾心志豈可不真，幽冥弟兄未盡空，吾心志豈可變更，彌勒天下未完成，吾心志豈可不誠」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670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有心修辦仙佛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七、要體會眾生之苦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事若關己，則手忙腳亂，事若不關己，則兩袖清風，沒有親入其境，哪能體會眾生之苦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738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有心修辦仙佛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八、用心來修辦聖事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我們與道場，是非常的密切，有如魚與水之關係，魚幫水，水幫魚，我們求道，如魚得水，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所以咱們開這艘法船，最重要的是，要確定一個方向目標，既然決定要做這件，天底下最偉大的事情，咱們就要用心啊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615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有心修辦仙佛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九、一大因緣渡衆生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徒兒啊！可知你們，來這人世間別無他事，只為救渡眾生，這一大事因緣，在捨己為人的過程中，有血有淚，才能奏出美妙的樂章，才能煉就出沖天的大志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229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2362</TotalTime>
  <Words>752</Words>
  <Application>Microsoft Office PowerPoint</Application>
  <PresentationFormat>如螢幕大小 (16:9)</PresentationFormat>
  <Paragraphs>49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有心修辦仙佛助 悟見講</vt:lpstr>
      <vt:lpstr>有心修辦仙佛助 悟見講</vt:lpstr>
      <vt:lpstr>有心修辦仙佛助 悟見講</vt:lpstr>
      <vt:lpstr>有心修辦仙佛助 悟見講</vt:lpstr>
      <vt:lpstr>有心修辦仙佛助 悟見講</vt:lpstr>
      <vt:lpstr>有心修辦仙佛助 悟見講</vt:lpstr>
      <vt:lpstr>有心修辦仙佛助 悟見講</vt:lpstr>
      <vt:lpstr>有心修辦仙佛助 悟見講</vt:lpstr>
      <vt:lpstr>有心修辦仙佛助 悟見講</vt:lpstr>
      <vt:lpstr>有心修辦仙佛助 悟見講</vt:lpstr>
      <vt:lpstr>有心修辦仙佛助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469</cp:revision>
  <dcterms:created xsi:type="dcterms:W3CDTF">2014-02-15T05:50:45Z</dcterms:created>
  <dcterms:modified xsi:type="dcterms:W3CDTF">2019-01-25T01:47:49Z</dcterms:modified>
  <cp:contentStatus/>
</cp:coreProperties>
</file>