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327" r:id="rId2"/>
    <p:sldId id="328" r:id="rId3"/>
    <p:sldId id="337" r:id="rId4"/>
    <p:sldId id="336" r:id="rId5"/>
    <p:sldId id="335" r:id="rId6"/>
    <p:sldId id="334" r:id="rId7"/>
    <p:sldId id="333" r:id="rId8"/>
    <p:sldId id="332" r:id="rId9"/>
    <p:sldId id="331" r:id="rId10"/>
    <p:sldId id="330" r:id="rId11"/>
    <p:sldId id="329" r:id="rId12"/>
    <p:sldId id="304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65" autoAdjust="0"/>
    <p:restoredTop sz="92649" autoAdjust="0"/>
  </p:normalViewPr>
  <p:slideViewPr>
    <p:cSldViewPr>
      <p:cViewPr varScale="1">
        <p:scale>
          <a:sx n="69" d="100"/>
          <a:sy n="69" d="100"/>
        </p:scale>
        <p:origin x="758" y="2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2018/10/25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0601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2018/10/25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2018/10/25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2018/10/25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2018/10/25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345mp3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有修有辦有蓮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臺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、求道是點開心燈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南極老仙翁説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點燈的意思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，就是你求道時，那個心燈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以心印心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，是修煉我們的靈性，如果能夠，將你得道時，的這盞心燈點亮起來，去照亮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別人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7100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有修有辦有蓮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臺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十、明理後要修辦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南極老仙翁説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既然已經修道辦道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，成為道場中的一份子，趕快明理，珍惜光陰，人生有限，做一些有意義的事情。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自己先覺悟，你才能去覺悟他人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，你沒有覺悟自己，你就沒有辦法，去渡化他人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是用覺悟、體會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，你才會發覺它的寶貴，就像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先前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講過，你一生中，什麼事情最重要，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性命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對不對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3945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有修有辦有蓮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臺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十一、老天降道救性命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南極老仙翁説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老天降道，來救你們的性命，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給你們一條明路，引你們回家，有沒有一點信心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回去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好好的想一想，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自己往後的路，應該怎樣來做，好不好？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9826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195486"/>
            <a:ext cx="8136904" cy="4680520"/>
          </a:xfrm>
        </p:spPr>
        <p:txBody>
          <a:bodyPr>
            <a:noAutofit/>
          </a:bodyPr>
          <a:lstStyle/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悟見信箱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@gmail.com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4800" dirty="0" err="1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WeChat</a:t>
            </a:r>
            <a:r>
              <a:rPr lang="en-US" altLang="zh-TW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sz="48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網 </a:t>
            </a:r>
            <a:r>
              <a:rPr lang="en-US" altLang="zh-TW" sz="4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endParaRPr lang="en-US" altLang="zh-TW" sz="4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815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有修有辦有蓮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臺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二、有修辦就有蓮臺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南極老仙翁説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不要小看，你們所做的事，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你們每個人，在天上都有一個小蓮台，像小殿南海古佛坐的那個，就是蓮台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你們成道回去，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蓮台有像南海古佛這麼大，你就成佛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了。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3608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有修有辦有蓮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臺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三、越修辦蓮臺越大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南極老仙翁説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現在你們的蓮台只有一點點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，才剛發芽，愈能夠照亮別人，也就等於，愈容易照亮自己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你能愈行善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，愈救渡眾生，你的蓮台就愈大，當然得到老天、仙佛的庇佑也愈多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8393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有修有辦有蓮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臺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四、天道是非常殊勝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南極老仙翁説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當你察覺到，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這天道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，原來是如此殊勝，你就會去照亮他人，也會把你的慈悲，奉獻出去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8612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有修有辦有蓮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臺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五、效法菩薩的心腸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南極老仙翁説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菩薩之所以，能夠被稱為菩薩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，是因為在世時，對眾生做犧牲奉獻的事，所留下來的事蹟、德性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人家來懷念、來歌頌來效法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希望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你們，也能夠抱持學習菩薩的心腸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367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有修有辦有蓮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臺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六、有品德能駕法船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南極老仙翁説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你的品格，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若能像剛剛所講的去改進，然後照亮這個凡塵，你就能駕這艘法船，來救渡迷昧的眾生。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3734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有修有辦有蓮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臺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七、我們已忙六萬年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南極老仙翁説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你們在這個凡塵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，已經輪迴了六萬年，從小到中到老，每個階段的苦，都不一樣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有的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人操勞的事比較多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，明明三十多歲的人，看起來像五十幾歲，這是凡人的境態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42971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有修有辦有蓮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臺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八、也已輪迴六萬年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南極老仙翁説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六萬年就這樣的，一直輪迴一直經過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，你們所有的錢財、名利，也就好像泡沫般，摸也摸不到，一抓就破，什麼也沒有，有什麼用，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想一想做人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，還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真沒用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4440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有修有辦有蓮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臺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九、平安是福要看淡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南極老仙翁説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所以一切的榮華富貴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，就好像說一個笑話，一瞬間就沒了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勸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賢士，還不如把這些，身外物看淡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，平安就是福，求什麼？想得到什麼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06375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2237</TotalTime>
  <Words>803</Words>
  <Application>Microsoft Office PowerPoint</Application>
  <PresentationFormat>如螢幕大小 (16:9)</PresentationFormat>
  <Paragraphs>58</Paragraphs>
  <Slides>12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20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有修有辦有蓮臺 悟見講</vt:lpstr>
      <vt:lpstr>有修有辦有蓮臺 悟見講</vt:lpstr>
      <vt:lpstr>有修有辦有蓮臺 悟見講</vt:lpstr>
      <vt:lpstr>有修有辦有蓮臺 悟見講</vt:lpstr>
      <vt:lpstr>有修有辦有蓮臺 悟見講</vt:lpstr>
      <vt:lpstr>有修有辦有蓮臺 悟見講</vt:lpstr>
      <vt:lpstr>有修有辦有蓮臺 悟見講</vt:lpstr>
      <vt:lpstr>有修有辦有蓮臺 悟見講</vt:lpstr>
      <vt:lpstr>有修有辦有蓮臺 悟見講</vt:lpstr>
      <vt:lpstr>有修有辦有蓮臺 悟見講</vt:lpstr>
      <vt:lpstr>有修有辦有蓮臺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412</cp:revision>
  <dcterms:created xsi:type="dcterms:W3CDTF">2014-02-15T05:50:45Z</dcterms:created>
  <dcterms:modified xsi:type="dcterms:W3CDTF">2018-10-25T07:17:44Z</dcterms:modified>
  <cp:contentStatus/>
</cp:coreProperties>
</file>