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3" r:id="rId2"/>
    <p:sldId id="263" r:id="rId3"/>
    <p:sldId id="264" r:id="rId4"/>
    <p:sldId id="268" r:id="rId5"/>
    <p:sldId id="267" r:id="rId6"/>
    <p:sldId id="274" r:id="rId7"/>
    <p:sldId id="266" r:id="rId8"/>
    <p:sldId id="270" r:id="rId9"/>
    <p:sldId id="272" r:id="rId10"/>
    <p:sldId id="271" r:id="rId11"/>
    <p:sldId id="275" r:id="rId12"/>
    <p:sldId id="265" r:id="rId13"/>
    <p:sldId id="277" r:id="rId14"/>
    <p:sldId id="27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4D3A2-86D4-48E1-89D9-94DE5F11950E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B8D5E-0BE5-418D-A5AB-6F0F13049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4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B8D5E-0BE5-418D-A5AB-6F0F13049BC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96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704856" cy="496855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顏體" pitchFamily="49" charset="-120"/>
              </a:rPr>
              <a:t>天道是上天的道，不是一種宗教，祂是生天生地生萬物、生我們人的靈性，是宇宙的主宰。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上帝造化</a:t>
            </a:r>
            <a:r>
              <a:rPr lang="zh-TW" altLang="en-US" sz="4000" dirty="0" smtClean="0">
                <a:ea typeface="全真顏體" pitchFamily="49" charset="-120"/>
              </a:rPr>
              <a:t>天地</a:t>
            </a:r>
            <a:r>
              <a:rPr lang="zh-TW" altLang="en-US" sz="4000" dirty="0">
                <a:ea typeface="全真顏體" pitchFamily="49" charset="-120"/>
              </a:rPr>
              <a:t>萬物已成，遂派命七佛治世，三佛收圓。</a:t>
            </a:r>
            <a:r>
              <a:rPr lang="zh-TW" altLang="en-US" sz="4000" dirty="0" smtClean="0">
                <a:ea typeface="全真顏體" pitchFamily="49" charset="-120"/>
              </a:rPr>
              <a:t>應</a:t>
            </a:r>
            <a:r>
              <a:rPr lang="zh-TW" altLang="en-US" sz="4000" dirty="0">
                <a:ea typeface="全真顏體" pitchFamily="49" charset="-120"/>
              </a:rPr>
              <a:t>劫</a:t>
            </a:r>
            <a:r>
              <a:rPr lang="zh-TW" altLang="en-US" sz="4000" dirty="0" smtClean="0">
                <a:ea typeface="全真顏體" pitchFamily="49" charset="-120"/>
              </a:rPr>
              <a:t>經記載：七佛治世，三佛收圓。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ea typeface="全真顏體" pitchFamily="49" charset="-120"/>
              </a:rPr>
              <a:t>一、達</a:t>
            </a:r>
            <a:r>
              <a:rPr lang="zh-TW" altLang="en-US" sz="4000" dirty="0">
                <a:ea typeface="全真顏體" pitchFamily="49" charset="-120"/>
              </a:rPr>
              <a:t>摩</a:t>
            </a:r>
            <a:r>
              <a:rPr lang="zh-TW" altLang="en-US" sz="4000" dirty="0" smtClean="0">
                <a:ea typeface="全真顏體" pitchFamily="49" charset="-120"/>
              </a:rPr>
              <a:t>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二、神</a:t>
            </a:r>
            <a:r>
              <a:rPr lang="zh-TW" altLang="en-US" sz="4000" dirty="0">
                <a:ea typeface="全真顏體" pitchFamily="49" charset="-120"/>
              </a:rPr>
              <a:t>光</a:t>
            </a:r>
            <a:r>
              <a:rPr lang="zh-TW" altLang="en-US" sz="4000" dirty="0" smtClean="0">
                <a:ea typeface="全真顏體" pitchFamily="49" charset="-120"/>
              </a:rPr>
              <a:t>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smtClean="0">
                <a:ea typeface="全真顏體" pitchFamily="49" charset="-120"/>
              </a:rPr>
              <a:t>三、僧</a:t>
            </a:r>
            <a:r>
              <a:rPr lang="zh-TW" altLang="en-US" sz="4000" dirty="0">
                <a:ea typeface="全真顏體" pitchFamily="49" charset="-120"/>
              </a:rPr>
              <a:t>燦</a:t>
            </a:r>
            <a:r>
              <a:rPr lang="zh-TW" altLang="en-US" sz="4000" dirty="0" smtClean="0">
                <a:ea typeface="全真顏體" pitchFamily="49" charset="-120"/>
              </a:rPr>
              <a:t>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四、道信祖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五、弘</a:t>
            </a:r>
            <a:r>
              <a:rPr lang="zh-TW" altLang="en-US" sz="4000" dirty="0">
                <a:ea typeface="全真顏體" pitchFamily="49" charset="-120"/>
              </a:rPr>
              <a:t>忍</a:t>
            </a:r>
            <a:r>
              <a:rPr lang="zh-TW" altLang="en-US" sz="4000" dirty="0" smtClean="0">
                <a:ea typeface="全真顏體" pitchFamily="49" charset="-120"/>
              </a:rPr>
              <a:t>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六、慧能祖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七、馬道一祖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       白玉蟾祖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八、羅</a:t>
            </a:r>
            <a:r>
              <a:rPr lang="zh-TW" altLang="en-US" sz="4000" dirty="0">
                <a:ea typeface="全真顏體" pitchFamily="49" charset="-120"/>
              </a:rPr>
              <a:t>蔚群</a:t>
            </a:r>
            <a:r>
              <a:rPr lang="zh-TW" altLang="en-US" sz="4000" dirty="0" smtClean="0">
                <a:ea typeface="全真顏體" pitchFamily="49" charset="-120"/>
              </a:rPr>
              <a:t>祖</a:t>
            </a:r>
            <a:endParaRPr lang="zh-TW" altLang="en-US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九、黃德輝祖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r>
              <a:rPr lang="zh-TW" altLang="en-US" sz="3200" dirty="0" smtClean="0">
                <a:ea typeface="全真顏體" pitchFamily="49" charset="-120"/>
              </a:rPr>
              <a:t>十、吳靜林</a:t>
            </a:r>
            <a:r>
              <a:rPr lang="zh-TW" altLang="en-US" sz="3200" dirty="0">
                <a:ea typeface="全真顏體" pitchFamily="49" charset="-120"/>
              </a:rPr>
              <a:t>祖   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十一、何</a:t>
            </a:r>
            <a:r>
              <a:rPr lang="zh-TW" altLang="en-US" sz="3200" dirty="0">
                <a:ea typeface="全真顏體" pitchFamily="49" charset="-120"/>
              </a:rPr>
              <a:t>了苦祖 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十二、袁</a:t>
            </a:r>
            <a:r>
              <a:rPr lang="zh-TW" altLang="en-US" sz="3200" dirty="0">
                <a:ea typeface="全真顏體" pitchFamily="49" charset="-120"/>
              </a:rPr>
              <a:t>退庵祖   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十三、楊</a:t>
            </a:r>
            <a:r>
              <a:rPr lang="zh-TW" altLang="en-US" sz="3200" dirty="0">
                <a:ea typeface="全真顏體" pitchFamily="49" charset="-120"/>
              </a:rPr>
              <a:t>還虛</a:t>
            </a:r>
            <a:r>
              <a:rPr lang="zh-TW" altLang="en-US" sz="3200" dirty="0" smtClean="0">
                <a:ea typeface="全真顏體" pitchFamily="49" charset="-120"/>
              </a:rPr>
              <a:t>祖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           徐</a:t>
            </a:r>
            <a:r>
              <a:rPr lang="zh-TW" altLang="en-US" sz="3200" dirty="0">
                <a:ea typeface="全真顏體" pitchFamily="49" charset="-120"/>
              </a:rPr>
              <a:t>還無祖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十四、姚</a:t>
            </a:r>
            <a:r>
              <a:rPr lang="zh-TW" altLang="en-US" sz="3200" dirty="0">
                <a:ea typeface="全真顏體" pitchFamily="49" charset="-120"/>
              </a:rPr>
              <a:t>鶴天祖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十五、王</a:t>
            </a:r>
            <a:r>
              <a:rPr lang="zh-TW" altLang="en-US" sz="3200" dirty="0">
                <a:ea typeface="全真顏體" pitchFamily="49" charset="-120"/>
              </a:rPr>
              <a:t>覺一祖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十六、劉</a:t>
            </a:r>
            <a:r>
              <a:rPr lang="zh-TW" altLang="en-US" sz="3200" dirty="0">
                <a:ea typeface="全真顏體" pitchFamily="49" charset="-120"/>
              </a:rPr>
              <a:t>清虛祖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十七、路</a:t>
            </a:r>
            <a:r>
              <a:rPr lang="zh-TW" altLang="en-US" sz="3200" dirty="0">
                <a:ea typeface="全真顏體" pitchFamily="49" charset="-120"/>
              </a:rPr>
              <a:t>中一祖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十八、張天然祖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           孫慧明</a:t>
            </a:r>
            <a:r>
              <a:rPr lang="zh-TW" altLang="en-US" sz="3200" dirty="0">
                <a:ea typeface="全真顏體" pitchFamily="49" charset="-120"/>
              </a:rPr>
              <a:t>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071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天道真理講義第六章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en-US" altLang="zh-TW" sz="4000" dirty="0" smtClean="0">
                <a:ea typeface="全真顏體" pitchFamily="49" charset="-120"/>
              </a:rPr>
              <a:t>(</a:t>
            </a:r>
            <a:r>
              <a:rPr lang="zh-TW" altLang="en-US" sz="4000" dirty="0">
                <a:ea typeface="全真顏體" pitchFamily="49" charset="-120"/>
              </a:rPr>
              <a:t>六</a:t>
            </a:r>
            <a:r>
              <a:rPr lang="en-US" altLang="zh-TW" sz="4000" dirty="0">
                <a:ea typeface="全真顏體" pitchFamily="49" charset="-120"/>
              </a:rPr>
              <a:t>)</a:t>
            </a:r>
            <a:r>
              <a:rPr lang="zh-TW" altLang="en-US" sz="4000" dirty="0">
                <a:ea typeface="全真顏體" pitchFamily="49" charset="-120"/>
              </a:rPr>
              <a:t>　啊。是的。那麼他去的時候。是用什麼</a:t>
            </a:r>
            <a:r>
              <a:rPr lang="zh-TW" altLang="en-US" sz="4000" dirty="0" smtClean="0">
                <a:ea typeface="全真顏體" pitchFamily="49" charset="-120"/>
              </a:rPr>
              <a:t>方法</a:t>
            </a:r>
            <a:r>
              <a:rPr lang="zh-TW" altLang="en-US" sz="4000" dirty="0">
                <a:ea typeface="全真顏體" pitchFamily="49" charset="-120"/>
              </a:rPr>
              <a:t>。走的什麼路呀？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詩</a:t>
            </a:r>
            <a:r>
              <a:rPr lang="zh-TW" altLang="en-US" sz="4000" dirty="0">
                <a:ea typeface="全真顏體" pitchFamily="49" charset="-120"/>
              </a:rPr>
              <a:t>曰</a:t>
            </a:r>
            <a:r>
              <a:rPr lang="zh-TW" altLang="en-US" sz="4000" dirty="0" smtClean="0">
                <a:ea typeface="全真顏體" pitchFamily="49" charset="-120"/>
              </a:rPr>
              <a:t>：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聖賢</a:t>
            </a:r>
            <a:r>
              <a:rPr lang="zh-TW" altLang="en-US" sz="4000" dirty="0">
                <a:ea typeface="全真顏體" pitchFamily="49" charset="-120"/>
              </a:rPr>
              <a:t>仙佛同此心　　皆由此道修成真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世間</a:t>
            </a:r>
            <a:r>
              <a:rPr lang="zh-TW" altLang="en-US" sz="4000" dirty="0">
                <a:ea typeface="全真顏體" pitchFamily="49" charset="-120"/>
              </a:rPr>
              <a:t>拾正不由者 　笑壞茂田活潑神 　　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>
                <a:ea typeface="全真顏體" pitchFamily="49" charset="-120"/>
              </a:rPr>
              <a:t>古聖仙佛之去法。簡言之。</a:t>
            </a:r>
            <a:r>
              <a:rPr lang="en-US" altLang="zh-TW" sz="4400" dirty="0">
                <a:ea typeface="全真顏體" pitchFamily="49" charset="-120"/>
              </a:rPr>
              <a:t>(</a:t>
            </a:r>
            <a:r>
              <a:rPr lang="zh-TW" altLang="en-US" sz="4400" dirty="0">
                <a:ea typeface="全真顏體" pitchFamily="49" charset="-120"/>
              </a:rPr>
              <a:t>一</a:t>
            </a:r>
            <a:r>
              <a:rPr lang="en-US" altLang="zh-TW" sz="4400" dirty="0">
                <a:ea typeface="全真顏體" pitchFamily="49" charset="-120"/>
              </a:rPr>
              <a:t>)</a:t>
            </a:r>
            <a:r>
              <a:rPr lang="zh-TW" altLang="en-US" sz="4400" dirty="0">
                <a:ea typeface="全真顏體" pitchFamily="49" charset="-120"/>
              </a:rPr>
              <a:t>皆須求得天命</a:t>
            </a:r>
            <a:r>
              <a:rPr lang="zh-TW" altLang="en-US" sz="4400" dirty="0" smtClean="0">
                <a:ea typeface="全真顏體" pitchFamily="49" charset="-120"/>
              </a:rPr>
              <a:t>明師</a:t>
            </a:r>
            <a:r>
              <a:rPr lang="zh-TW" altLang="en-US" sz="4400" dirty="0">
                <a:ea typeface="全真顏體" pitchFamily="49" charset="-120"/>
              </a:rPr>
              <a:t>指點。與心法祕傳。如孔子受點於老君。</a:t>
            </a:r>
            <a:r>
              <a:rPr lang="zh-TW" altLang="en-US" sz="4400" dirty="0" smtClean="0">
                <a:ea typeface="全真顏體" pitchFamily="49" charset="-120"/>
              </a:rPr>
              <a:t>釋迦受</a:t>
            </a:r>
            <a:r>
              <a:rPr lang="zh-TW" altLang="en-US" sz="4400" dirty="0">
                <a:ea typeface="全真顏體" pitchFamily="49" charset="-120"/>
              </a:rPr>
              <a:t>記於燃燈。老子受道於太乙。耶穌遇約翰。</a:t>
            </a:r>
            <a:r>
              <a:rPr lang="zh-TW" altLang="en-US" sz="4400" dirty="0" smtClean="0">
                <a:ea typeface="全真顏體" pitchFamily="49" charset="-120"/>
              </a:rPr>
              <a:t>接受</a:t>
            </a:r>
            <a:r>
              <a:rPr lang="zh-TW" altLang="en-US" sz="4400" dirty="0">
                <a:ea typeface="全真顏體" pitchFamily="49" charset="-120"/>
              </a:rPr>
              <a:t>洗禮於約但河。穆聖受天神之指點。</a:t>
            </a:r>
            <a:endParaRPr lang="en-US" altLang="zh-TW" sz="4200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25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en-US" altLang="zh-TW" sz="4200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659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第一佛名赤愛</a:t>
            </a:r>
            <a:r>
              <a:rPr lang="zh-TW" altLang="en-US" sz="4000" dirty="0" smtClean="0">
                <a:ea typeface="全真顏體" pitchFamily="49" charset="-120"/>
              </a:rPr>
              <a:t>佛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第二佛名生育</a:t>
            </a:r>
            <a:r>
              <a:rPr lang="zh-TW" altLang="en-US" sz="4000" dirty="0" smtClean="0">
                <a:ea typeface="全真顏體" pitchFamily="49" charset="-120"/>
              </a:rPr>
              <a:t>佛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第三佛名甲三</a:t>
            </a:r>
            <a:r>
              <a:rPr lang="zh-TW" altLang="en-US" sz="4000" dirty="0" smtClean="0">
                <a:ea typeface="全真顏體" pitchFamily="49" charset="-120"/>
              </a:rPr>
              <a:t>春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第四佛名酉</a:t>
            </a:r>
            <a:r>
              <a:rPr lang="zh-TW" altLang="en-US" sz="4000" dirty="0" smtClean="0">
                <a:ea typeface="全真顏體" pitchFamily="49" charset="-120"/>
              </a:rPr>
              <a:t>長庚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第五佛名空谷</a:t>
            </a:r>
            <a:r>
              <a:rPr lang="zh-TW" altLang="en-US" sz="4000" dirty="0" smtClean="0">
                <a:ea typeface="全真顏體" pitchFamily="49" charset="-120"/>
              </a:rPr>
              <a:t>神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第六佛名龍野</a:t>
            </a:r>
            <a:r>
              <a:rPr lang="zh-TW" altLang="en-US" sz="4000" dirty="0" smtClean="0">
                <a:ea typeface="全真顏體" pitchFamily="49" charset="-120"/>
              </a:rPr>
              <a:t>氏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第七佛名繼天</a:t>
            </a:r>
            <a:r>
              <a:rPr lang="zh-TW" altLang="en-US" sz="4000" dirty="0" smtClean="0">
                <a:ea typeface="全真顏體" pitchFamily="49" charset="-120"/>
              </a:rPr>
              <a:t>佛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第八</a:t>
            </a:r>
            <a:r>
              <a:rPr lang="zh-TW" altLang="en-US" sz="4000" dirty="0" smtClean="0">
                <a:ea typeface="全真顏體" pitchFamily="49" charset="-120"/>
              </a:rPr>
              <a:t>佛燃</a:t>
            </a:r>
            <a:r>
              <a:rPr lang="zh-TW" altLang="en-US" sz="4000" dirty="0">
                <a:ea typeface="全真顏體" pitchFamily="49" charset="-120"/>
              </a:rPr>
              <a:t>燈古</a:t>
            </a:r>
            <a:r>
              <a:rPr lang="zh-TW" altLang="en-US" sz="4000" dirty="0" smtClean="0">
                <a:ea typeface="全真顏體" pitchFamily="49" charset="-120"/>
              </a:rPr>
              <a:t>佛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第九</a:t>
            </a:r>
            <a:r>
              <a:rPr lang="zh-TW" altLang="en-US" sz="4000" dirty="0" smtClean="0">
                <a:ea typeface="全真顏體" pitchFamily="49" charset="-120"/>
              </a:rPr>
              <a:t>佛釋迦牟尼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第十</a:t>
            </a:r>
            <a:r>
              <a:rPr lang="zh-TW" altLang="en-US" sz="4000" dirty="0" smtClean="0">
                <a:ea typeface="全真顏體" pitchFamily="49" charset="-120"/>
              </a:rPr>
              <a:t>佛彌勒</a:t>
            </a:r>
            <a:r>
              <a:rPr lang="zh-TW" altLang="en-US" sz="4000" dirty="0">
                <a:ea typeface="全真顏體" pitchFamily="49" charset="-120"/>
              </a:rPr>
              <a:t>古佛</a:t>
            </a:r>
          </a:p>
        </p:txBody>
      </p:sp>
    </p:spTree>
    <p:extLst>
      <p:ext uri="{BB962C8B-B14F-4D97-AF65-F5344CB8AC3E}">
        <p14:creationId xmlns:p14="http://schemas.microsoft.com/office/powerpoint/2010/main" val="375569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東方前十八代</a:t>
            </a:r>
            <a:r>
              <a:rPr lang="zh-TW" altLang="en-US" sz="4000" dirty="0" smtClean="0">
                <a:ea typeface="全真顏體" pitchFamily="49" charset="-120"/>
              </a:rPr>
              <a:t>祖師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一、伏羲氏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二、炎帝神農氏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三、</a:t>
            </a:r>
            <a:r>
              <a:rPr lang="zh-TW" altLang="en-US" sz="4000" dirty="0">
                <a:ea typeface="全真顏體" pitchFamily="49" charset="-120"/>
              </a:rPr>
              <a:t>黃帝</a:t>
            </a:r>
            <a:r>
              <a:rPr lang="zh-TW" altLang="en-US" sz="4000" dirty="0" smtClean="0">
                <a:ea typeface="全真顏體" pitchFamily="49" charset="-120"/>
              </a:rPr>
              <a:t>軒轅氏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四、</a:t>
            </a:r>
            <a:r>
              <a:rPr lang="zh-TW" altLang="en-US" sz="4000" dirty="0">
                <a:ea typeface="全真顏體" pitchFamily="49" charset="-120"/>
              </a:rPr>
              <a:t>少</a:t>
            </a:r>
            <a:r>
              <a:rPr lang="zh-TW" altLang="en-US" sz="4000" dirty="0" smtClean="0">
                <a:ea typeface="全真顏體" pitchFamily="49" charset="-120"/>
              </a:rPr>
              <a:t>昊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五</a:t>
            </a:r>
            <a:r>
              <a:rPr lang="zh-TW" altLang="en-US" sz="4000" dirty="0" smtClean="0">
                <a:ea typeface="全真顏體" pitchFamily="49" charset="-120"/>
              </a:rPr>
              <a:t>、顓頊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六、帝嚳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七、堯帝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八、舜帝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九、大禹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十</a:t>
            </a:r>
            <a:r>
              <a:rPr lang="zh-TW" altLang="en-US" sz="4000" dirty="0" smtClean="0">
                <a:ea typeface="全真顏體" pitchFamily="49" charset="-120"/>
              </a:rPr>
              <a:t>、</a:t>
            </a:r>
            <a:r>
              <a:rPr lang="zh-TW" altLang="en-US" sz="4000" dirty="0">
                <a:ea typeface="全真顏體" pitchFamily="49" charset="-120"/>
              </a:rPr>
              <a:t>伊尹</a:t>
            </a: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ea typeface="全真顏體" pitchFamily="49" charset="-120"/>
              </a:rPr>
              <a:t>十一、商湯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十二</a:t>
            </a:r>
            <a:r>
              <a:rPr lang="zh-TW" altLang="en-US" sz="4000" dirty="0" smtClean="0">
                <a:ea typeface="全真顏體" pitchFamily="49" charset="-120"/>
              </a:rPr>
              <a:t>、姜太公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十三、</a:t>
            </a:r>
            <a:r>
              <a:rPr lang="zh-TW" altLang="en-US" sz="4000" dirty="0" smtClean="0">
                <a:ea typeface="全真顏體" pitchFamily="49" charset="-120"/>
              </a:rPr>
              <a:t>周文王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           周武王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           周公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十四</a:t>
            </a:r>
            <a:r>
              <a:rPr lang="zh-TW" altLang="en-US" sz="4000" dirty="0" smtClean="0">
                <a:ea typeface="全真顏體" pitchFamily="49" charset="-120"/>
              </a:rPr>
              <a:t>、老子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十五、孔子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十六</a:t>
            </a:r>
            <a:r>
              <a:rPr lang="zh-TW" altLang="en-US" sz="4000" dirty="0" smtClean="0">
                <a:ea typeface="全真顏體" pitchFamily="49" charset="-120"/>
              </a:rPr>
              <a:t>、顏子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           曾子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十七、子</a:t>
            </a:r>
            <a:r>
              <a:rPr lang="zh-TW" altLang="en-US" sz="4000" dirty="0" smtClean="0">
                <a:ea typeface="全真顏體" pitchFamily="49" charset="-120"/>
              </a:rPr>
              <a:t>思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十八、孟子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西方二十八代祖師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釋迦牟尼佛</a:t>
            </a:r>
            <a:r>
              <a:rPr lang="zh-TW" altLang="en-US" sz="4000" dirty="0" smtClean="0">
                <a:ea typeface="全真顏體" pitchFamily="49" charset="-120"/>
              </a:rPr>
              <a:t>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初</a:t>
            </a:r>
            <a:r>
              <a:rPr lang="zh-TW" altLang="en-US" sz="4000" dirty="0">
                <a:ea typeface="全真顏體" pitchFamily="49" charset="-120"/>
              </a:rPr>
              <a:t>祖 </a:t>
            </a:r>
            <a:r>
              <a:rPr lang="en-US" altLang="zh-TW" sz="4000" dirty="0" smtClean="0">
                <a:ea typeface="全真顏體" pitchFamily="49" charset="-120"/>
              </a:rPr>
              <a:t>- </a:t>
            </a:r>
            <a:r>
              <a:rPr lang="zh-TW" altLang="en-US" sz="4000" dirty="0" smtClean="0">
                <a:ea typeface="全真顏體" pitchFamily="49" charset="-120"/>
              </a:rPr>
              <a:t>迦</a:t>
            </a:r>
            <a:r>
              <a:rPr lang="zh-TW" altLang="en-US" sz="4000" dirty="0">
                <a:ea typeface="全真顏體" pitchFamily="49" charset="-120"/>
              </a:rPr>
              <a:t>葉</a:t>
            </a:r>
            <a:r>
              <a:rPr lang="zh-TW" altLang="en-US" sz="4000" dirty="0" smtClean="0">
                <a:ea typeface="全真顏體" pitchFamily="49" charset="-120"/>
              </a:rPr>
              <a:t>尊者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二</a:t>
            </a:r>
            <a:r>
              <a:rPr lang="zh-TW" altLang="en-US" sz="4000" dirty="0">
                <a:ea typeface="全真顏體" pitchFamily="49" charset="-120"/>
              </a:rPr>
              <a:t>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阿難陀尊者</a:t>
            </a:r>
          </a:p>
          <a:p>
            <a:r>
              <a:rPr lang="zh-TW" altLang="en-US" sz="4000" dirty="0">
                <a:ea typeface="全真顏體" pitchFamily="49" charset="-120"/>
              </a:rPr>
              <a:t>三祖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商那和修尊者　 </a:t>
            </a:r>
          </a:p>
          <a:p>
            <a:r>
              <a:rPr lang="zh-TW" altLang="en-US" sz="4000" dirty="0">
                <a:ea typeface="全真顏體" pitchFamily="49" charset="-120"/>
              </a:rPr>
              <a:t>四祖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優婆毱多尊者 </a:t>
            </a:r>
          </a:p>
          <a:p>
            <a:r>
              <a:rPr lang="zh-TW" altLang="en-US" sz="4000" dirty="0">
                <a:ea typeface="全真顏體" pitchFamily="49" charset="-120"/>
              </a:rPr>
              <a:t>五祖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提多迦尊者</a:t>
            </a:r>
          </a:p>
          <a:p>
            <a:r>
              <a:rPr lang="zh-TW" altLang="en-US" sz="4000" dirty="0">
                <a:ea typeface="全真顏體" pitchFamily="49" charset="-120"/>
              </a:rPr>
              <a:t>六祖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彌遮迦尊者</a:t>
            </a:r>
          </a:p>
          <a:p>
            <a:r>
              <a:rPr lang="zh-TW" altLang="en-US" sz="4000" dirty="0">
                <a:ea typeface="全真顏體" pitchFamily="49" charset="-120"/>
              </a:rPr>
              <a:t>七祖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婆須密尊者 </a:t>
            </a: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八祖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佛陀難提尊者 </a:t>
            </a:r>
          </a:p>
          <a:p>
            <a:r>
              <a:rPr lang="zh-TW" altLang="en-US" sz="4000" dirty="0">
                <a:ea typeface="全真顏體" pitchFamily="49" charset="-120"/>
              </a:rPr>
              <a:t>九祖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伏馱密多尊者</a:t>
            </a:r>
          </a:p>
          <a:p>
            <a:r>
              <a:rPr lang="zh-TW" altLang="en-US" sz="4000" dirty="0">
                <a:ea typeface="全真顏體" pitchFamily="49" charset="-120"/>
              </a:rPr>
              <a:t>十祖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脅</a:t>
            </a:r>
            <a:r>
              <a:rPr lang="zh-TW" altLang="en-US" sz="4000" dirty="0" smtClean="0">
                <a:ea typeface="全真顏體" pitchFamily="49" charset="-120"/>
              </a:rPr>
              <a:t>尊者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十一</a:t>
            </a:r>
            <a:r>
              <a:rPr lang="zh-TW" altLang="en-US" sz="4000" dirty="0">
                <a:ea typeface="全真顏體" pitchFamily="49" charset="-120"/>
              </a:rPr>
              <a:t>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富那夜奢尊者 </a:t>
            </a:r>
          </a:p>
          <a:p>
            <a:r>
              <a:rPr lang="zh-TW" altLang="en-US" sz="4000" dirty="0">
                <a:ea typeface="全真顏體" pitchFamily="49" charset="-120"/>
              </a:rPr>
              <a:t>十二祖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馬鳴大士 </a:t>
            </a:r>
          </a:p>
          <a:p>
            <a:r>
              <a:rPr lang="zh-TW" altLang="en-US" sz="4000" dirty="0">
                <a:ea typeface="全真顏體" pitchFamily="49" charset="-120"/>
              </a:rPr>
              <a:t>十三祖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迦毗摩羅尊者</a:t>
            </a:r>
          </a:p>
          <a:p>
            <a:r>
              <a:rPr lang="zh-TW" altLang="en-US" sz="4000" dirty="0">
                <a:ea typeface="全真顏體" pitchFamily="49" charset="-120"/>
              </a:rPr>
              <a:t>十四祖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龍樹尊者</a:t>
            </a:r>
          </a:p>
          <a:p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十五祖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迦那提婆尊者</a:t>
            </a:r>
          </a:p>
          <a:p>
            <a:r>
              <a:rPr lang="zh-TW" altLang="en-US" sz="4000" dirty="0">
                <a:ea typeface="全真顏體" pitchFamily="49" charset="-120"/>
              </a:rPr>
              <a:t>十六祖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羅睺羅多尊者</a:t>
            </a:r>
          </a:p>
          <a:p>
            <a:r>
              <a:rPr lang="zh-TW" altLang="en-US" sz="4000" dirty="0">
                <a:ea typeface="全真顏體" pitchFamily="49" charset="-120"/>
              </a:rPr>
              <a:t>十七祖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僧伽難提尊者</a:t>
            </a:r>
          </a:p>
          <a:p>
            <a:r>
              <a:rPr lang="zh-TW" altLang="en-US" sz="4000" dirty="0">
                <a:ea typeface="全真顏體" pitchFamily="49" charset="-120"/>
              </a:rPr>
              <a:t>十八祖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伽耶舍多尊者</a:t>
            </a:r>
          </a:p>
          <a:p>
            <a:r>
              <a:rPr lang="zh-TW" altLang="en-US" sz="4000" dirty="0">
                <a:ea typeface="全真顏體" pitchFamily="49" charset="-120"/>
              </a:rPr>
              <a:t>十九祖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鳩摩羅多</a:t>
            </a:r>
            <a:r>
              <a:rPr lang="zh-TW" altLang="en-US" sz="4000" dirty="0" smtClean="0">
                <a:ea typeface="全真顏體" pitchFamily="49" charset="-120"/>
              </a:rPr>
              <a:t>尊者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二十祖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闍夜多尊者</a:t>
            </a:r>
          </a:p>
          <a:p>
            <a:r>
              <a:rPr lang="zh-TW" altLang="en-US" sz="4000" dirty="0">
                <a:ea typeface="全真顏體" pitchFamily="49" charset="-120"/>
              </a:rPr>
              <a:t>二十一祖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 smtClean="0">
                <a:ea typeface="全真顏體" pitchFamily="49" charset="-120"/>
              </a:rPr>
              <a:t>婆</a:t>
            </a:r>
            <a:r>
              <a:rPr lang="zh-TW" altLang="en-US" sz="4000" dirty="0">
                <a:ea typeface="全真顏體" pitchFamily="49" charset="-120"/>
              </a:rPr>
              <a:t>修盤頭尊者 </a:t>
            </a:r>
          </a:p>
          <a:p>
            <a:r>
              <a:rPr lang="zh-TW" altLang="en-US" sz="4000" dirty="0">
                <a:ea typeface="全真顏體" pitchFamily="49" charset="-120"/>
              </a:rPr>
              <a:t>二十二祖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摩拏羅尊者 </a:t>
            </a:r>
          </a:p>
          <a:p>
            <a:r>
              <a:rPr lang="zh-TW" altLang="en-US" sz="4000" dirty="0">
                <a:ea typeface="全真顏體" pitchFamily="49" charset="-120"/>
              </a:rPr>
              <a:t>二十三祖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鶴勒那尊者 </a:t>
            </a:r>
          </a:p>
          <a:p>
            <a:r>
              <a:rPr lang="zh-TW" altLang="en-US" sz="4000" dirty="0">
                <a:ea typeface="全真顏體" pitchFamily="49" charset="-120"/>
              </a:rPr>
              <a:t>二十四祖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師子尊者 </a:t>
            </a:r>
          </a:p>
          <a:p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從道統看天道經典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二十五祖 </a:t>
            </a:r>
            <a:r>
              <a:rPr lang="en-US" altLang="zh-TW" sz="4000">
                <a:ea typeface="全真顏體" pitchFamily="49" charset="-120"/>
              </a:rPr>
              <a:t>- </a:t>
            </a:r>
            <a:r>
              <a:rPr lang="zh-TW" altLang="en-US" sz="4000" smtClean="0">
                <a:ea typeface="全真顏體" pitchFamily="49" charset="-120"/>
              </a:rPr>
              <a:t>婆</a:t>
            </a:r>
            <a:r>
              <a:rPr lang="zh-TW" altLang="en-US" sz="4000" dirty="0">
                <a:ea typeface="全真顏體" pitchFamily="49" charset="-120"/>
              </a:rPr>
              <a:t>舍斯多尊者</a:t>
            </a:r>
          </a:p>
          <a:p>
            <a:r>
              <a:rPr lang="zh-TW" altLang="en-US" sz="4000" dirty="0">
                <a:ea typeface="全真顏體" pitchFamily="49" charset="-120"/>
              </a:rPr>
              <a:t>二十六祖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不如密多尊者</a:t>
            </a:r>
          </a:p>
          <a:p>
            <a:r>
              <a:rPr lang="zh-TW" altLang="en-US" sz="4000" dirty="0">
                <a:ea typeface="全真顏體" pitchFamily="49" charset="-120"/>
              </a:rPr>
              <a:t>二十七祖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般若多羅尊者</a:t>
            </a:r>
          </a:p>
          <a:p>
            <a:r>
              <a:rPr lang="zh-TW" altLang="en-US" sz="4000" dirty="0">
                <a:ea typeface="全真顏體" pitchFamily="49" charset="-120"/>
              </a:rPr>
              <a:t>二十八祖 </a:t>
            </a:r>
            <a:r>
              <a:rPr lang="en-US" altLang="zh-TW" sz="4000" dirty="0">
                <a:ea typeface="全真顏體" pitchFamily="49" charset="-120"/>
              </a:rPr>
              <a:t>- </a:t>
            </a:r>
            <a:r>
              <a:rPr lang="zh-TW" altLang="en-US" sz="4000" dirty="0">
                <a:ea typeface="全真顏體" pitchFamily="49" charset="-120"/>
              </a:rPr>
              <a:t>菩提達摩大師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504</Words>
  <Application>Microsoft Office PowerPoint</Application>
  <PresentationFormat>如螢幕大小 (16:9)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科技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  <vt:lpstr>從道統看天道經典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36</cp:revision>
  <dcterms:created xsi:type="dcterms:W3CDTF">2014-02-15T05:50:45Z</dcterms:created>
  <dcterms:modified xsi:type="dcterms:W3CDTF">2014-03-21T05:28:30Z</dcterms:modified>
</cp:coreProperties>
</file>