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304" r:id="rId2"/>
    <p:sldId id="306" r:id="rId3"/>
    <p:sldId id="312" r:id="rId4"/>
    <p:sldId id="311" r:id="rId5"/>
    <p:sldId id="307" r:id="rId6"/>
    <p:sldId id="310" r:id="rId7"/>
    <p:sldId id="309" r:id="rId8"/>
    <p:sldId id="308" r:id="rId9"/>
    <p:sldId id="313" r:id="rId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2018/8/13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2018/8/13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2018/8/13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0762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從彌勒經看天道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251520" y="182628"/>
            <a:ext cx="7875133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一、彌勒佛已成現在佛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彌勒真經說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說彌勒救苦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       彌勒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下世不非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輕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領寶齊魯靈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山地 拈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花印證考三乘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在中原三星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地              大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證四川王桃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天真收圓掛聖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號 等待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時至點神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兵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4403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0762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251520" y="182628"/>
            <a:ext cx="7875133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二、老母降下回天路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彌勒真經說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雲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雷震開戊己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土   天下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神鬼不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安寧 親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在仁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天中華母 九蓮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聖教歸上乘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老母垂玉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線 收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圓顯化在古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東 南北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兩極連宗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緒 混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元古冊在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中央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3611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0762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251520" y="182628"/>
            <a:ext cx="7875133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三、通天竅是回天路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彌勒真經說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母降下通天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竅 無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影山前對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合同     嬰兒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要想歸家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去 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念當來彌勒經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用心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持念佛來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救           朵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朵金蓮去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超生       識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得西來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白陽子 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兒點鐵化成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金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0222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0762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251520" y="182628"/>
            <a:ext cx="7875133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四、始終修持必成道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彌勒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真經說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志心常持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念 三災八難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不來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侵    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想成佛勤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禮拜 常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持聰明智慧心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聽邪人胡說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話        牢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拴意馬念無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   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母降下真天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咒   用心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持念有神通</a:t>
            </a:r>
          </a:p>
        </p:txBody>
      </p:sp>
    </p:spTree>
    <p:extLst>
      <p:ext uri="{BB962C8B-B14F-4D97-AF65-F5344CB8AC3E}">
        <p14:creationId xmlns:p14="http://schemas.microsoft.com/office/powerpoint/2010/main" val="213347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0762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251520" y="182628"/>
            <a:ext cx="7875133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五、諸天仙佛來護持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彌勒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真經說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滿天星斗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下世             五方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列仙下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天宮                 各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方城隍來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對號          報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事靈童察的清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官大帝慈悲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註   赦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罪三曹救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眾生        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苦天尊來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救世         親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點文部揭諦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神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2512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0762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251520" y="182628"/>
            <a:ext cx="7875133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扶助彌勒成大道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彌勒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真經說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八大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金剛來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護法                四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位菩薩救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     緊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領三十六員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將 五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百靈官緊隨跟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扶助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彌勒成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大道 保佑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鄉兒得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安寧 北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方真武為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將帥 青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臉紅髮顯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神通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7078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0762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251520" y="182628"/>
            <a:ext cx="7875133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七、天道來救劫救難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彌勒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真經說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扯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起皂旗遮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日月   頭頂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森羅七寶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星            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鎮北方為帥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首   肅清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諸惡掛甲兵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搭救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原人鄉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兒女   火光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落地化為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塵      四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海龍王來助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 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駕祥雲去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騰空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0685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0762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251520" y="182628"/>
            <a:ext cx="7875133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八、彌勒應運已到來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彌勒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真經說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十方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天兵護佛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駕           保佑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彌勒去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成功              紅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陽了道歸家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去         轉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到三陽彌勒尊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無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皇敕令寄下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            收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伏南閻歸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正宗              來往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造下真言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咒         傳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下當來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大藏經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3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0762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251520" y="182628"/>
            <a:ext cx="7875133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九、修天道才能回天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彌勒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真經說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嬰兒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奼女常持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念                  邪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神不敢來近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                   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念一遍神通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               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念兩遍得超生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念三遍神鬼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怕                  魍魎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邪魔化為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塵              修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持劫內尋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路徑        念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起真言歸佛令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南無                 天元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太保阿彌陀佛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8974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615</TotalTime>
  <Words>574</Words>
  <Application>Microsoft Office PowerPoint</Application>
  <PresentationFormat>如螢幕大小 (16:9)</PresentationFormat>
  <Paragraphs>46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7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從彌勒經看天道 悟見講</vt:lpstr>
      <vt:lpstr>從彌勒經看天道 悟見講</vt:lpstr>
      <vt:lpstr>從彌勒經看天道 悟見講</vt:lpstr>
      <vt:lpstr>從彌勒經看天道 悟見講</vt:lpstr>
      <vt:lpstr>從彌勒經看天道 悟見講</vt:lpstr>
      <vt:lpstr>從彌勒經看天道 悟見講</vt:lpstr>
      <vt:lpstr>從彌勒經看天道 悟見講</vt:lpstr>
      <vt:lpstr>從彌勒經看天道 悟見講</vt:lpstr>
      <vt:lpstr>從彌勒經看天道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318</cp:revision>
  <dcterms:created xsi:type="dcterms:W3CDTF">2014-02-15T05:50:45Z</dcterms:created>
  <dcterms:modified xsi:type="dcterms:W3CDTF">2018-08-13T03:11:44Z</dcterms:modified>
  <cp:contentStatus/>
</cp:coreProperties>
</file>