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309" r:id="rId3"/>
    <p:sldId id="296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7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一、何謂立命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立命 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–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是說明</a:t>
            </a:r>
            <a:r>
              <a:rPr lang="zh-TW" altLang="en-US" sz="3600" dirty="0">
                <a:ea typeface="全真細隸書" panose="02010609000101010101" pitchFamily="49" charset="-120"/>
              </a:rPr>
              <a:t>人的命運是可靠自己創造，而不是被命數所束縛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人都有命，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命可分成天命、宿命，天命是本命，是指我們的天性，宿命是我們前世因果所帶來的命。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天命本命不能改，宿命可以改，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改宿命為好命，進而返回天命，即是立命。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六、回復天命要求道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大道普渡要求道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，求道才能回復天命。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回復天命就是成仙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做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，將來靈回理天。了托六道輪迴。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道是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天榜掛號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府除名。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一年</a:t>
            </a:r>
            <a:r>
              <a:rPr lang="zh-TW" altLang="en-US" sz="3600" dirty="0">
                <a:ea typeface="全真細隸書" panose="02010609000101010101" pitchFamily="49" charset="-120"/>
              </a:rPr>
              <a:t>又過一年忙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忙</a:t>
            </a:r>
            <a:r>
              <a:rPr lang="zh-TW" altLang="en-US" sz="3600" dirty="0">
                <a:ea typeface="全真細隸書" panose="02010609000101010101" pitchFamily="49" charset="-120"/>
              </a:rPr>
              <a:t>來忙去無下場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仙</a:t>
            </a:r>
            <a:r>
              <a:rPr lang="zh-TW" altLang="en-US" sz="3600" dirty="0">
                <a:ea typeface="全真細隸書" panose="02010609000101010101" pitchFamily="49" charset="-120"/>
              </a:rPr>
              <a:t>佛指開生死路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免</a:t>
            </a:r>
            <a:r>
              <a:rPr lang="zh-TW" altLang="en-US" sz="3600" dirty="0">
                <a:ea typeface="全真細隸書" panose="02010609000101010101" pitchFamily="49" charset="-120"/>
              </a:rPr>
              <a:t>受輪迴樂洋洋。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7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七、結   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立命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改了後天的命運，增進了人生的幸福，是很好的，但不是最好的。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最好的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，是返回本性，成仙做佛。這才是最大的幸福。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要成仙做佛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，就要拜明師求道。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人身</a:t>
            </a:r>
            <a:r>
              <a:rPr lang="zh-TW" altLang="en-US" sz="3600" dirty="0">
                <a:ea typeface="全真細隸書" panose="02010609000101010101" pitchFamily="49" charset="-120"/>
              </a:rPr>
              <a:t>難得今已得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          佛法</a:t>
            </a:r>
            <a:r>
              <a:rPr lang="zh-TW" altLang="en-US" sz="3600" dirty="0">
                <a:ea typeface="全真細隸書" panose="02010609000101010101" pitchFamily="49" charset="-120"/>
              </a:rPr>
              <a:t>難聞今已聞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；            此</a:t>
            </a:r>
            <a:r>
              <a:rPr lang="zh-TW" altLang="en-US" sz="3600" dirty="0">
                <a:ea typeface="全真細隸書" panose="02010609000101010101" pitchFamily="49" charset="-120"/>
              </a:rPr>
              <a:t>身不向今生渡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更</a:t>
            </a:r>
            <a:r>
              <a:rPr lang="zh-TW" altLang="en-US" sz="3600" dirty="0">
                <a:ea typeface="全真細隸書" panose="02010609000101010101" pitchFamily="49" charset="-120"/>
              </a:rPr>
              <a:t>向何生渡此身？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3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06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1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34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93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二、袁了凡的一生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孔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老先生給他算命說：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你做童生時，縣考應考得第十四名；府考應考得第七十一名，提學考應考得第九名。</a:t>
            </a:r>
            <a:r>
              <a:rPr lang="zh-TW" altLang="en-US" sz="3600" dirty="0" smtClean="0">
                <a:latin typeface="+mj-ea"/>
              </a:rPr>
              <a:t>」</a:t>
            </a:r>
            <a:endParaRPr lang="en-US" altLang="zh-TW" sz="3600" dirty="0" smtClean="0">
              <a:latin typeface="+mj-ea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到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明年，果然三處考試，名數完全相符。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9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孔先生又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替他推算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終身的吉凶</a:t>
            </a:r>
            <a:r>
              <a:rPr lang="zh-TW" altLang="en-US" sz="3600" dirty="0">
                <a:ea typeface="全真細隸書" panose="02010609000101010101" pitchFamily="49" charset="-120"/>
              </a:rPr>
              <a:t>。他說：</a:t>
            </a:r>
            <a:r>
              <a:rPr lang="zh-TW" altLang="en-US" sz="3600" dirty="0">
                <a:latin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那一年考取第幾名，那一年應當選為四川省一個縣的知縣，在任上三年半，便該辭職回鄉。到五十三歲那年八月十四日丑時，應壽終正寢，可惜沒兒子。</a:t>
            </a:r>
            <a:r>
              <a:rPr lang="zh-TW" altLang="en-US" sz="3600" dirty="0">
                <a:latin typeface="+mj-ea"/>
              </a:rPr>
              <a:t> </a:t>
            </a:r>
            <a:r>
              <a:rPr lang="zh-TW" altLang="en-US" sz="3600" dirty="0" smtClean="0">
                <a:latin typeface="+mj-ea"/>
              </a:rPr>
              <a:t>」</a:t>
            </a:r>
            <a:endParaRPr lang="en-US" altLang="zh-TW" sz="3600" dirty="0" smtClean="0">
              <a:latin typeface="+mj-ea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從此以後，凡是碰到考試，所考名次先後，都不出孔先生的推算所料。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三、袁了凡與雲谷禪師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立命前，袁了凡相信：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升官發財</a:t>
            </a:r>
            <a:r>
              <a:rPr lang="zh-TW" altLang="en-US" sz="3600" dirty="0">
                <a:ea typeface="全真細隸書" panose="02010609000101010101" pitchFamily="49" charset="-120"/>
              </a:rPr>
              <a:t>、遲速有時、富貴在天、生死有命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。他就</a:t>
            </a:r>
            <a:r>
              <a:rPr lang="zh-TW" altLang="en-US" sz="3600" dirty="0">
                <a:ea typeface="全真細隸書" panose="02010609000101010101" pitchFamily="49" charset="-120"/>
              </a:rPr>
              <a:t>對人生一切都淡然無求了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袁了凡與雲谷禪師的對話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雲谷曰</a:t>
            </a:r>
            <a:r>
              <a:rPr lang="zh-TW" altLang="en-US" sz="3600" dirty="0">
                <a:ea typeface="全真細隸書" panose="02010609000101010101" pitchFamily="49" charset="-120"/>
              </a:rPr>
              <a:t>：人未能無心，終為陰陽所縛，安得無數？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但惟凡人有數</a:t>
            </a:r>
            <a:r>
              <a:rPr lang="zh-TW" altLang="en-US" sz="3600" dirty="0">
                <a:ea typeface="全真細隸書" panose="02010609000101010101" pitchFamily="49" charset="-120"/>
              </a:rPr>
              <a:t>；極善之人，數固拘他不定；極惡之人，數亦拘他不定。汝二十年來，被他算定，不曾轉動一毫，豈非是凡夫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endParaRPr lang="en-US" altLang="zh-TW" sz="3600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60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了凡問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>
                <a:ea typeface="全真細隸書" panose="02010609000101010101" pitchFamily="49" charset="-120"/>
              </a:rPr>
              <a:t>：然則數可逃乎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雲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谷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曰</a:t>
            </a:r>
            <a:r>
              <a:rPr lang="zh-TW" altLang="en-US" sz="3600" dirty="0">
                <a:ea typeface="全真細隸書" panose="02010609000101010101" pitchFamily="49" charset="-120"/>
              </a:rPr>
              <a:t>：命由我作，福自己求。詩書所稱，的為明訓。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我教典中說：</a:t>
            </a:r>
            <a:r>
              <a:rPr lang="zh-TW" altLang="en-US" sz="3600" dirty="0">
                <a:ea typeface="全真細隸書" panose="02010609000101010101" pitchFamily="49" charset="-120"/>
              </a:rPr>
              <a:t>求富貴得富貴，求男女得男女，求長壽得長壽。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夫妄語乃釋迦大戒，諸佛菩薩，豈誑語欺人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了凡聽了雲谷禪師的話後，開始行善，改變命運。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0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8353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四、袁了凡改變了命運</a:t>
            </a:r>
            <a:endParaRPr lang="en-US" altLang="zh-TW" sz="3600" dirty="0" smtClean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余信其言，拜而受教。因將往日之罪，佛前盡情發露，為疏一通，先求登科；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誓行善事三千條，以報天地祖宗之德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雲谷出功過格示余，令所行之事，逐日登記；善則記數，惡則退除，且教持準提咒，以期必驗。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94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從此而後，終日兢兢，便覺與前不同</a:t>
            </a:r>
            <a:r>
              <a:rPr lang="zh-TW" altLang="en-US" sz="3600" dirty="0">
                <a:ea typeface="全真細隸書" panose="02010609000101010101" pitchFamily="49" charset="-120"/>
              </a:rPr>
              <a:t>。前日只是悠悠放任，到此自有戰兢惕厲景象，在暗室屋漏中，常恐得罪天地鬼神；遇人憎我毀我，自能恬然容受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到明年禮部考科舉</a:t>
            </a:r>
            <a:r>
              <a:rPr lang="zh-TW" altLang="en-US" sz="3600" dirty="0">
                <a:ea typeface="全真細隸書" panose="02010609000101010101" pitchFamily="49" charset="-120"/>
              </a:rPr>
              <a:t>，孔先生算該第三，忽考第一；其言不驗，而秋闈中式矣。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98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求子願</a:t>
            </a:r>
            <a:r>
              <a:rPr lang="zh-TW" altLang="en-US" sz="3600" dirty="0">
                <a:ea typeface="全真細隸書" panose="02010609000101010101" pitchFamily="49" charset="-120"/>
              </a:rPr>
              <a:t>，亦許行三千善事。辛巳、生男天啟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復起求中進士願</a:t>
            </a:r>
            <a:r>
              <a:rPr lang="zh-TW" altLang="en-US" sz="3600" dirty="0">
                <a:ea typeface="全真細隸書" panose="02010609000101010101" pitchFamily="49" charset="-120"/>
              </a:rPr>
              <a:t>，許行善事一萬條，丙戌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登第，</a:t>
            </a:r>
            <a:r>
              <a:rPr lang="zh-TW" altLang="en-US" sz="3600" dirty="0">
                <a:ea typeface="全真細隸書" panose="02010609000101010101" pitchFamily="49" charset="-120"/>
              </a:rPr>
              <a:t>授寶坻知縣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孔公算予五十三歲有厄，余未嘗祈壽，是歲竟無恙，今六十九矣</a:t>
            </a:r>
            <a:r>
              <a:rPr lang="zh-TW" altLang="en-US" sz="3600" dirty="0">
                <a:ea typeface="全真細隸書" panose="02010609000101010101" pitchFamily="49" charset="-120"/>
              </a:rPr>
              <a:t>。書曰：天難諶，命靡常。又云：惟命不於常，皆非誑語。吾於是而知，凡稱禍福自己求之者，乃聖賢之言。若謂禍福惟天所命，則世俗之論矣。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7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從天道看了凡立命說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五、出離生死真立命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天命就是本性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，我們的本性都是佛阿，我們都是來自先天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=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無極理天，我們不要忘本。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只求凡夫的福報是不夠的，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人爵焉有天爵貴。凡夫的福報脫離不了輪迴。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五祖弘忍大師說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自性若迷，福何可救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?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觀世音菩薩詩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一點</a:t>
            </a:r>
            <a:r>
              <a:rPr lang="zh-TW" altLang="en-US" sz="3600" dirty="0">
                <a:ea typeface="全真細隸書" panose="02010609000101010101" pitchFamily="49" charset="-120"/>
              </a:rPr>
              <a:t>靈光道上來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只</a:t>
            </a:r>
            <a:r>
              <a:rPr lang="zh-TW" altLang="en-US" sz="3600" dirty="0">
                <a:ea typeface="全真細隸書" panose="02010609000101010101" pitchFamily="49" charset="-120"/>
              </a:rPr>
              <a:t>因迷惘墜塵埃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君</a:t>
            </a:r>
            <a:r>
              <a:rPr lang="zh-TW" altLang="en-US" sz="3600" dirty="0">
                <a:ea typeface="全真細隸書" panose="02010609000101010101" pitchFamily="49" charset="-120"/>
              </a:rPr>
              <a:t>今欲得還鄉道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              悟</a:t>
            </a:r>
            <a:r>
              <a:rPr lang="zh-TW" altLang="en-US" sz="3600" dirty="0">
                <a:ea typeface="全真細隸書" panose="02010609000101010101" pitchFamily="49" charset="-120"/>
              </a:rPr>
              <a:t>得心經道眼開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66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327</TotalTime>
  <Words>1034</Words>
  <Application>Microsoft Office PowerPoint</Application>
  <PresentationFormat>如螢幕大小 (16:9)</PresentationFormat>
  <Paragraphs>58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  <vt:lpstr>從天道看了凡立命說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79</cp:revision>
  <dcterms:created xsi:type="dcterms:W3CDTF">2014-02-15T05:50:45Z</dcterms:created>
  <dcterms:modified xsi:type="dcterms:W3CDTF">2016-04-27T05:37:50Z</dcterms:modified>
</cp:coreProperties>
</file>