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308" r:id="rId3"/>
    <p:sldId id="297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、得道修道可成仙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今天徒兒們都沾光沾恩，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能夠得聞這個大道，就好比一隻蒼蠅，牠附在千里馬的尾巴上，牠就可以走到千里 那麼遠。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想想你們，紅塵世界這麼大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，在三千大干世界裡面，你們就好比 灰塵這麼小，今天若不是天開普渡，你們能夠得這個道嗎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九、時時記得感恩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希望徒兒們，時時記得感恩，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感什麼恩呢？對你好的人，你也感恩，對你不好的人，還是感恩。地上的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仇人，是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你將來天上的恩人。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你如果沒有他這樣磨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鍊你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你怎麼能造就？你怎麼能夠脫穎？你怎麼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能夠，有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這力氣要衝刺？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怎麼能夠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805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十、要修道也要辦道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為什麼還不想開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，好好走、好好做呢？ 不要說自己年輕，棺材裡面裝的是死人啊！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這個時期，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不知道啊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！縱使你辦道辛苦，辛苦幾年，內德要修，就算你不辦道也要修道。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，就要辦道，是這份機緣，徒兒們要好好掌握著，路要認清楚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走得踏實。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48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一個腳步一個印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修道得修一個光明磊落，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無愧、不貪求、不貪得的心，能看得破，放得下，那才叫境界，這是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一個腳步一個印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的功夫。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你每走過一步，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沒有一點恐懼，也沒有一點不安，所踏過的每個腳印，都是留給後人學習的典範。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29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、得道修道可成仙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蒼蠅附在千里馬的尾巴上，讓你們跑得好遠好遠，讓你們可以和聖賢人 媲美，可以做聖賢、可以成仙佛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78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二、要跳出苦海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跳得出來的是英雄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，跳不出來的是什麼？狗熊，對不對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仙佛教你們跳，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一次要跳得比一次還高，你跳到了，你就成就了，那些辛 苦算什麼？你不肯跳，你沒辦法成就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30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三、有辦有功有果位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將來咱們辦道，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辦了有功勞、有苦勞，回到上天，咱們得封功定果，對不對？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跟為師見面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，得要有點機緣嘛，對不對？而且得要有點心嘛！有心就排除萬難囉！是不是啊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30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四、我們要幫助人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為師說了，人家做得不好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，自己要做得比人家還好：不要人 家做得不好，你就想離開、你就想逃避。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他們做得不好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，更是需要徒兒們 、辦事人員、講師、講員來輔助他好。你們的使命就是要幫助人，忘了嗎 ？沒有忘吧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56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五、辦道救人幫助人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就算在上者不好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，你們要幫助到他好；他不明白，你要默默的做，這是你們的使命啊！咱們要認清楚這個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是張嘴合嘴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，還不如走有意義的這一條路，辦道 、救人、幫助人，而不是為自己的七情六慾，為自己的事業、凡業在不停 的煩惱。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7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六、修道是修自己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為師要徒兒們知道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，修道是修自己，咱們不要看人修。人家不好，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可以顯出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自己好，也因為人家不好，所以要你們去輔助人家，要他好，聽明白 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的人要明白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，不明白的人，就不要管這些事情，知道嗎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11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七、盡心盡力就好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自己盡責就好，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不要想太多，今天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辦事，看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自己一份心，不要看別人，你看你自己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人，盡心盡力了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 盡心盡力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好了嘛！責怪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自己，責怪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一次就好了，下次就改過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78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得道修道可成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八、不要管別人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說發心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捫心自問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自己，有沒有發心？你自個兒有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做到，就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責任，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盡責任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，你自個兒有盡責任，不要管別人。無畏施，該做就做，不要想這麼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29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558</TotalTime>
  <Words>1016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得道修道可成仙 悟見講</vt:lpstr>
      <vt:lpstr>得道修道可成仙 悟見講</vt:lpstr>
      <vt:lpstr>得道修道可成仙 悟見講</vt:lpstr>
      <vt:lpstr>得道修道可成仙 悟見講</vt:lpstr>
      <vt:lpstr>得道修道可成仙 悟見講</vt:lpstr>
      <vt:lpstr>得道修道可成仙 悟見講</vt:lpstr>
      <vt:lpstr>得道修道可成仙 悟見講</vt:lpstr>
      <vt:lpstr>得道修道可成仙 悟見講</vt:lpstr>
      <vt:lpstr>得道修道可成仙 悟見講</vt:lpstr>
      <vt:lpstr>得道修道可成仙 悟見講</vt:lpstr>
      <vt:lpstr>得道修道可成仙 悟見講</vt:lpstr>
      <vt:lpstr>得道修道可成仙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245</cp:revision>
  <dcterms:created xsi:type="dcterms:W3CDTF">2014-02-15T05:50:45Z</dcterms:created>
  <dcterms:modified xsi:type="dcterms:W3CDTF">2018-01-02T08:41:14Z</dcterms:modified>
  <cp:contentStatus/>
</cp:coreProperties>
</file>