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得求大道緣份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、上天降道應時運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亙古奇緣今得沾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師指點知妙玄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上天降道應時運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化佛子盡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歸天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得求大道緣份有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師徒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之緣非偶然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深深企盼壇前徒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解道義修身嚴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得求大道緣份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二、道在日常生活中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道在日常生活中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有機巧花樣焉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平淡之中真實見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平凡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之中見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不凡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道無味又無聲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但須自體參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玄之又玄難言盡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玄妙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之中又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簡單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08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得求大道緣份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三、明理參理效佛仙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如此滋味非親歷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是難以道完全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今時徒兒率性入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明理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參理效佛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用心道研究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能明白師之言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人之一生實短暫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揮灑色彩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24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得求大道緣份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四、人人盡己之本份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莫讓人生留空白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負此生至凡間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人人盡己之本份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位行之莫倒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為之而為之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非智者可知焉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心中存著一把尺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錯自應思索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37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得求大道緣份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五、為人不離忠孝前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凡事三思而前進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轉身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非是弱者賢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見得思義不盲目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亂自己良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言名利道義守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不離忠孝前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人生道理何其多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需要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徒兒細參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8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得求大道緣份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六、另作新民革面顏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該放下時且放下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得快樂樂無邊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從前種種已然過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作新民革面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浪子回頭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金不換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財難捨能捨捐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無為三施今廣行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放寬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心懷納良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44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得求大道緣份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七、知足惜福更感恩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時時抱著學習心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充實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自己之心田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大好佳光易錯過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珍惜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怨言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惜福更感恩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快樂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自能溢心田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語重心長告徒賢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徒真明師心田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4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得求大道緣份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八、更有智慧在心間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祝福徒兒修辦樂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更有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智慧在心間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難捨徒眾終得捨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期待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他日再聚緣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84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480</TotalTime>
  <Words>208</Words>
  <Application>Microsoft Office PowerPoint</Application>
  <PresentationFormat>如螢幕大小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得求大道緣份有 悟見講</vt:lpstr>
      <vt:lpstr>得求大道緣份有 悟見講</vt:lpstr>
      <vt:lpstr>得求大道緣份有 悟見講</vt:lpstr>
      <vt:lpstr>得求大道緣份有 悟見講</vt:lpstr>
      <vt:lpstr>得求大道緣份有 悟見講</vt:lpstr>
      <vt:lpstr>得求大道緣份有 悟見講</vt:lpstr>
      <vt:lpstr>得求大道緣份有 悟見講</vt:lpstr>
      <vt:lpstr>得求大道緣份有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199</cp:revision>
  <dcterms:created xsi:type="dcterms:W3CDTF">2014-02-15T05:50:45Z</dcterms:created>
  <dcterms:modified xsi:type="dcterms:W3CDTF">2017-09-26T03:57:12Z</dcterms:modified>
  <cp:contentStatus/>
</cp:coreProperties>
</file>