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8" r:id="rId2"/>
    <p:sldId id="269" r:id="rId3"/>
    <p:sldId id="268" r:id="rId4"/>
    <p:sldId id="267" r:id="rId5"/>
    <p:sldId id="264" r:id="rId6"/>
    <p:sldId id="263" r:id="rId7"/>
    <p:sldId id="259" r:id="rId8"/>
    <p:sldId id="262" r:id="rId9"/>
    <p:sldId id="260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00DE0-023D-48C5-97B3-DCE04A26CC65}" type="datetimeFigureOut">
              <a:rPr lang="zh-TW" altLang="en-US" smtClean="0"/>
              <a:t>2016/8/29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1F0A5-C294-481D-840F-F4C27D8A73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7655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1F0A5-C294-481D-840F-F4C27D8A73B5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7456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1F0A5-C294-481D-840F-F4C27D8A73B5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4264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2016/8/29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孔子對道的見證 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一、孔子的救世思想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一生，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仁為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中心思想，以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淑世為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懷，以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撥亂反正為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責，更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以大同世界為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理想。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刪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樂，作春秋，乃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欲挽世之頹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風。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孔子對道的見證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二、孔子生長的年代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因生於春秋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亂世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崩樂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壞，人心不古，道德淪喪，以致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君不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君，臣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不臣 父不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父，子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失其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禮，淫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樂，貪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利，早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將固有之倫理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道德，孝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仁慈，忠信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仁義忘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失，捨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本而逐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末，實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矣！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1555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孔子對道的見證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三、明傳詩書暗傳道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孔子說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一生，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為明傳詩書暗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傳道，意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欲化人心歸於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良善，端正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社會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風俗，而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力挽狂瀾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兮。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受陳蔡絕糧之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跡伐檀之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辱，亦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不改吾之初衷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矣。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11516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孔子對道的見證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四、誠心抱守修天道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逢白陽末期之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屬亂世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之際，諸位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賢士有幸躬逢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盛會，得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授性理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真傳，是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為賢士之大幸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能存心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養性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中貫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一，如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顏淵得一善拳拳服膺而弗失之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矣。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37046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孔子對道的見證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、得道不易要惜緣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孔子慈訓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降庶民白陽天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深之者天恩沾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欲求大道乃不易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等皆要惜此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緣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聞道者夕可矣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論語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早將妙道宣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誰能出不由斯戶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幾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人此義來細參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吾之文章得而聞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與天道來究研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天何言哉藏妙諦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忠恕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抱之一貫傳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89232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孔子對道的見證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、孔子談修道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孔子慈訓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士皆為上等才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君子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不器朝賢關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用行舍藏知退守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名正言順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無有偏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生於斯世好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                   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罕言名利將功添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文質並重君子做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不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患人不知己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悌忠信人之本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而行之無差偏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君子慥慥志於事                       合於中庸立兩端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69749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孔子對道的見證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行功立德趁斯年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孔子慈訓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自己不自棄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友愛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他人互勉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                  敞開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心懷萬事納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自然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快樂隨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身邊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士好好惜善緣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功立德趁斯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                         建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德如偷無二念 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奉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道行之至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永遠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陽修士責任大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眾九六盡歸天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素己本份而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前進                              宣揚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正理濁世遷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92955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孔子對道的見證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凡事三思而前進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孔子慈訓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凡事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三思而前進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而行之豈智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賢         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陷阱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莫可入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怙惡不悛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實愖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怜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省己身處事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則                     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二六時中記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完全                         當仁不讓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師長                 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士志弘毅將任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擔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虛懷若谷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        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溫故知新智慧添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常知己之不足處                                          戒慎恐懼戰兢全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60000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孔子對道的見證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九、有緣有分努力修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孔子慈訓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前賢士再次叮嚀                              有緣有份力當修行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恢復古禮恪盡綱常                              教導人心恢復善容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此等責任非為兒戲                                 自重而行自尊而行</a:t>
            </a:r>
            <a:b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02341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356</TotalTime>
  <Words>509</Words>
  <Application>Microsoft Office PowerPoint</Application>
  <PresentationFormat>如螢幕大小 (16:9)</PresentationFormat>
  <Paragraphs>166</Paragraphs>
  <Slides>9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Franklin Gothic Book</vt:lpstr>
      <vt:lpstr>全真細隸書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孔子對道的見證 悟見講                  </vt:lpstr>
      <vt:lpstr>孔子對道的見證 悟見講</vt:lpstr>
      <vt:lpstr>孔子對道的見證 悟見講</vt:lpstr>
      <vt:lpstr>孔子對道的見證 悟見講</vt:lpstr>
      <vt:lpstr>孔子對道的見證 悟見講</vt:lpstr>
      <vt:lpstr>孔子對道的見證 悟見講</vt:lpstr>
      <vt:lpstr>孔子對道的見證 悟見講</vt:lpstr>
      <vt:lpstr>孔子對道的見證 悟見講</vt:lpstr>
      <vt:lpstr>孔子對道的見證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165</cp:revision>
  <dcterms:created xsi:type="dcterms:W3CDTF">2014-02-15T05:50:45Z</dcterms:created>
  <dcterms:modified xsi:type="dcterms:W3CDTF">2016-08-29T02:09:17Z</dcterms:modified>
</cp:coreProperties>
</file>