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41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如何請神賜平安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一、佛前懺悔賜平安</a:t>
            </a:r>
            <a:endParaRPr lang="en-US" altLang="zh-TW" sz="34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在老母蓮前五百叩首懺悔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，也跟身旁所有無形的好朋友懺悔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懺悔詞：</a:t>
            </a:r>
            <a:endParaRPr lang="en-US" altLang="zh-TW" sz="34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我累劫累世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讓你們這麼痛苦跟壓力，我要向你們懺悔，請你們原諒我，給我機會做功德迴向，將來我成道的話，大家都能沾佛光引渡，一起往生淨土離苦得樂。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如何請神賜平安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二、誠心請供茶有用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請供茶時一百叩首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，上清下濁都倒一些，請下來在八卦爐的香上面，往前繞三圈，往後繞三圈，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然後用很真誠的心，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祈求 老母慈悲，諸佛菩薩慈悲，觀世音菩薩，佛法無邊，佛光普照，佛力加持，讓凡人的身心黑暗處退散，請賜給我光明跟智慧，還有力量跟勇氣，一百叩首，很誠敬的，然後喝下去。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如何請神賜平安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三、誠心誦經賜平安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「誦經」，最簡單了！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對不對！但是大家誦經都不夠「真誠」，都只是流於形式。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什麼叫「念茲在茲」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，我們在誦經的時候，我有沒有手到、心到、口到、眼到這四個都到位，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當雜念一來的時候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，大聲地念，浩然正氣拿出來，這些雜念就會退掉，這些雜念就是業力耶！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如何請神賜平安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四、了冤了願賜平安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你們一個一個的罪、過、錯，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為師只是暫時先替你擔待一下，好讓你來日，能趕快去修、趕快去辦。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濟公詩曰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了冤了願捷足奔              好好建築九品蓮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一身清靜無所染              不惹冤孽到身邊 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如何請神賜平安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、不修德無福消受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神佛慈悲，都想幫助眾生如願以償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，可是，卻因世人祖德、己德不足，神佛要賜福，他們卻無福消受，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福德不足的人，如一個有漏洞的水缸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，神佛雖然賜福給你，因缸漏水失，所以，你也得不到，故想求福，當知積德為先，福報在後。</a:t>
            </a:r>
          </a:p>
        </p:txBody>
      </p:sp>
    </p:spTree>
    <p:extLst>
      <p:ext uri="{BB962C8B-B14F-4D97-AF65-F5344CB8AC3E}">
        <p14:creationId xmlns:p14="http://schemas.microsoft.com/office/powerpoint/2010/main" val="344115109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3023</TotalTime>
  <Words>486</Words>
  <Application>Microsoft Office PowerPoint</Application>
  <PresentationFormat>如螢幕大小 (16:9)</PresentationFormat>
  <Paragraphs>28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如何請神賜平安 悟見講</vt:lpstr>
      <vt:lpstr>如何請神賜平安 悟見講</vt:lpstr>
      <vt:lpstr>如何請神賜平安 悟見講</vt:lpstr>
      <vt:lpstr>如何請神賜平安 悟見講</vt:lpstr>
      <vt:lpstr>如何請神賜平安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2021-07-01T04:43:12Z</dcterms:modified>
  <cp:contentStatus/>
</cp:coreProperties>
</file>