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7" r:id="rId2"/>
    <p:sldId id="336" r:id="rId3"/>
    <p:sldId id="330" r:id="rId4"/>
    <p:sldId id="338" r:id="rId5"/>
    <p:sldId id="343" r:id="rId6"/>
    <p:sldId id="339" r:id="rId7"/>
    <p:sldId id="344" r:id="rId8"/>
    <p:sldId id="332" r:id="rId9"/>
    <p:sldId id="333" r:id="rId10"/>
    <p:sldId id="334" r:id="rId11"/>
    <p:sldId id="342" r:id="rId12"/>
    <p:sldId id="340" r:id="rId13"/>
    <p:sldId id="331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3" d="100"/>
          <a:sy n="63" d="100"/>
        </p:scale>
        <p:origin x="87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2020/6/6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一、上天老母開普渡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地府中抅了賬脫出苦輪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上渡仙下渡鬼中渡善信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收千門並萬教同歸正根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傳末後一著鮮天機玄妙　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得一指開金鎖現出金身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991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十、亡靈黃木鹽見証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亡靈黃木鹽説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記得拔薦當時景                一張赦旨自天來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閻王判官恭跪接                  判官對我笑顏開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同伴對我欣慕羨             恭喜聲音入耳來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亦有鬼犯淚漣漣               說他兒孫沒機緣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三期末劫大開闡             鬼魂賴此出津關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生死簿上勾了賬                免了閻王和判官</a:t>
            </a:r>
          </a:p>
        </p:txBody>
      </p:sp>
    </p:spTree>
    <p:extLst>
      <p:ext uri="{BB962C8B-B14F-4D97-AF65-F5344CB8AC3E}">
        <p14:creationId xmlns:p14="http://schemas.microsoft.com/office/powerpoint/2010/main" val="2629813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十一、超拔要多積功德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另有賢士超拔祖先後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，功德不夠，發生車禍大小不平安，埋怨前輩收爾金錢，卻讓一家不平安。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請問賢士？爾拿多少功德抵冤欠？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爾憑何德性批評前輩？無造功，反造過，爾批評前輩造罪，是非功過，吾一一來記。</a:t>
            </a:r>
          </a:p>
        </p:txBody>
      </p:sp>
    </p:spTree>
    <p:extLst>
      <p:ext uri="{BB962C8B-B14F-4D97-AF65-F5344CB8AC3E}">
        <p14:creationId xmlns:p14="http://schemas.microsoft.com/office/powerpoint/2010/main" val="3229470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251520" y="185028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十二、好好修祖先超脫</a:t>
            </a:r>
            <a:endParaRPr lang="en-US" altLang="zh-TW" sz="33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到那時分三乘九品序列 有功的眾佛子皆大喜歡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不歸空在紅塵外王內聖 享榮華享富貴自在安然</a:t>
            </a:r>
            <a:endParaRPr lang="en-US" altLang="zh-TW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歸空的眾佛子先天而返 脫凡胎成聖體大羅金仙</a:t>
            </a:r>
            <a:endParaRPr lang="en-US" altLang="zh-TW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爾九玄爾七祖共同脫苦 爾幾品他幾品共現威嚴</a:t>
            </a:r>
            <a:b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600" b="1" dirty="0">
                <a:solidFill>
                  <a:srgbClr val="FFC000"/>
                </a:solidFill>
              </a:rPr>
            </a:br>
            <a:endParaRPr lang="zh-TW" altLang="en-US" sz="33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3448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       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二、三界眾生要求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要脫離生死輪迴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，一定要求道、修道，自古以來的聖佛，都是有得道、修道才能成為聖佛，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，不用求道、修道就能成為聖佛的？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42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三、盡小孝還不夠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性理題釋記載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夫孝，有凡聖之分別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，世俗之孝，生事以禮，死葬以禮，祭祀以禮，不過將為子者之心盡到，就算完了，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然而不能消解父母之罪愆，脫出輪迴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，得以不在張門為子，李門為婦，所以這種孝，是小孝。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四、超拔祖先乃大孝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五殿閻羅包公説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賢士超拔祖先乃大孝心，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發願清口茹素、安設佛堂、齊家修道後，求前輩叩求上天，焚燒表文，祈求皇母開赦超拔祖先，超回天佛院進修。</a:t>
            </a:r>
          </a:p>
        </p:txBody>
      </p:sp>
    </p:spTree>
    <p:extLst>
      <p:ext uri="{BB962C8B-B14F-4D97-AF65-F5344CB8AC3E}">
        <p14:creationId xmlns:p14="http://schemas.microsoft.com/office/powerpoint/2010/main" val="345690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五、修道能超拔父母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性理題釋記載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如有眞心孝子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，追想劬勞難報之恩，欲超拔父母者，非修道不可。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再道中有加果位一事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，六十四功加一果，拔一層父母，共計七層，系拔上七代。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若下拔子孫者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，為恩拔，非有大功大德不可。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309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六、天道超拔的由來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性理題釋說：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古者佛規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，一子成道，七祖超升。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當初開普渡時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，無極母定例，渡生不渡死，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後來蒙三官大帝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，地藏古佛，懇乞鴻恩，才准陰陽齊渡，因而立下佛院，以候超拔</a:t>
            </a:r>
            <a:r>
              <a:rPr lang="zh-TW" altLang="en-US" sz="3200" dirty="0"/>
              <a:t>。</a:t>
            </a:r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10329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七、亡靈超拔歸何處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亡靈經超拔之後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，即可天榜掛號，地府抽名，而歸於理天天佛院自修堂。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複經百日修煉，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以恢復純陽之體，然後再由明明上帝，派定三官大帝，按功定果，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373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八、鬼魂超拔的見證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連壇主超拔其父親：其父親在結緣訓上說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幸我有兒修大道              拔我脫離輪迴道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孝子修道功德建                九玄七祖皆能蔭</a:t>
            </a:r>
          </a:p>
        </p:txBody>
      </p:sp>
    </p:spTree>
    <p:extLst>
      <p:ext uri="{BB962C8B-B14F-4D97-AF65-F5344CB8AC3E}">
        <p14:creationId xmlns:p14="http://schemas.microsoft.com/office/powerpoint/2010/main" val="3069191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天道超拔的殊勝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九、羅壇主父的見証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羅壇主超拔其父母親，其父母親在結緣訓上說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入了陰間好悲慘                 孽鏡台前照分明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七十一年受超拔                      恍如夢境入仙鄉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當時不知何緣故             能上天堂樂無邊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仙吏告我已受拔              在世孝兒修道虔</a:t>
            </a:r>
          </a:p>
        </p:txBody>
      </p:sp>
    </p:spTree>
    <p:extLst>
      <p:ext uri="{BB962C8B-B14F-4D97-AF65-F5344CB8AC3E}">
        <p14:creationId xmlns:p14="http://schemas.microsoft.com/office/powerpoint/2010/main" val="270754531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2439</TotalTime>
  <Words>997</Words>
  <Application>Microsoft Office PowerPoint</Application>
  <PresentationFormat>如螢幕大小 (16:9)</PresentationFormat>
  <Paragraphs>70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天道超拔的殊勝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516</cp:revision>
  <dcterms:created xsi:type="dcterms:W3CDTF">2014-02-15T05:50:45Z</dcterms:created>
  <dcterms:modified xsi:type="dcterms:W3CDTF">2020-06-06T02:04:34Z</dcterms:modified>
  <cp:contentStatus/>
</cp:coreProperties>
</file>