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96" r:id="rId2"/>
    <p:sldId id="297" r:id="rId3"/>
    <p:sldId id="304" r:id="rId4"/>
    <p:sldId id="303" r:id="rId5"/>
    <p:sldId id="302" r:id="rId6"/>
    <p:sldId id="301" r:id="rId7"/>
    <p:sldId id="305" r:id="rId8"/>
    <p:sldId id="300" r:id="rId9"/>
    <p:sldId id="299" r:id="rId10"/>
    <p:sldId id="298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9" d="100"/>
          <a:sy n="69" d="100"/>
        </p:scale>
        <p:origin x="715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2017/7/26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、請壇時莊嚴肅靜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濟公請壇經説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大眾肅靜，各列齊班，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俱整衣冠，誠敬聽宣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124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二、老母降壇的殊勝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濟公請壇經説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八卦爐中起祥煙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，育化聖母降臨壇，關帝居左純陽右，二十八宿護法壇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母至壇，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諸神儼然，右指呼叱，左指呵鞭，雷部、風部、虎部、龍部，各顯威嚴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49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三、宣示大道已普渡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濟公請壇經説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爾等恭立，細聽吾言，今逢三天，大道顯然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部神真，護庇靈壇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鬼神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聽旨，切莫冥頑，遇難救難，遇災除焉，遇善相助，遇事相辦，大劫遠退，星耀靈官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382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四、奉老母天命辦道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濟公請壇經説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領帝敕令，速辦天盤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三曹之事，一一詳參，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不准退意，時時皆然，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各盡爾職，鎮壓三天。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9498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五、仙佛奉命來助道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濟公請壇經説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母命諸真，代吾傳宣，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見道成道，運轉坤乾，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十二元辰，各俱其天。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3340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六、天命收圓不可違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濟公請壇經説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時勢將至，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毋違特宣。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5167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3431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0524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3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天道請壇的殊勝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3436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495</TotalTime>
  <Words>319</Words>
  <Application>Microsoft Office PowerPoint</Application>
  <PresentationFormat>如螢幕大小 (16:9)</PresentationFormat>
  <Paragraphs>30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天道請壇的殊勝 悟見講</vt:lpstr>
      <vt:lpstr>天道請壇的殊勝 悟見講</vt:lpstr>
      <vt:lpstr>天道請壇的殊勝 悟見講</vt:lpstr>
      <vt:lpstr>天道請壇的殊勝 悟見講</vt:lpstr>
      <vt:lpstr>天道請壇的殊勝 悟見講</vt:lpstr>
      <vt:lpstr>天道請壇的殊勝 悟見講</vt:lpstr>
      <vt:lpstr>天道請壇的殊勝 悟見講</vt:lpstr>
      <vt:lpstr>天道請壇的殊勝 悟見講</vt:lpstr>
      <vt:lpstr>天道請壇的殊勝 悟見講</vt:lpstr>
      <vt:lpstr>天道請壇的殊勝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164</cp:revision>
  <dcterms:created xsi:type="dcterms:W3CDTF">2014-02-15T05:50:45Z</dcterms:created>
  <dcterms:modified xsi:type="dcterms:W3CDTF">2017-07-26T03:58:40Z</dcterms:modified>
</cp:coreProperties>
</file>