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96" r:id="rId2"/>
    <p:sldId id="297" r:id="rId3"/>
    <p:sldId id="314" r:id="rId4"/>
    <p:sldId id="313" r:id="rId5"/>
    <p:sldId id="312" r:id="rId6"/>
    <p:sldId id="311" r:id="rId7"/>
    <p:sldId id="310" r:id="rId8"/>
    <p:sldId id="309" r:id="rId9"/>
    <p:sldId id="308" r:id="rId10"/>
    <p:sldId id="315" r:id="rId11"/>
    <p:sldId id="306" r:id="rId12"/>
    <p:sldId id="305" r:id="rId13"/>
    <p:sldId id="304" r:id="rId14"/>
    <p:sldId id="316" r:id="rId15"/>
    <p:sldId id="303" r:id="rId16"/>
    <p:sldId id="302" r:id="rId17"/>
    <p:sldId id="317" r:id="rId18"/>
    <p:sldId id="301" r:id="rId19"/>
    <p:sldId id="300" r:id="rId20"/>
    <p:sldId id="299" r:id="rId21"/>
    <p:sldId id="298" r:id="rId2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1697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2018/3/16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天道至尊至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、得道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四難道尊貴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古人有所謂得道四難：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「人身難得，中華難生，明師難遇，真道難逢。」之語，可見得道之尊貴了；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不然；何以自古以來有那麼多修行人，要拋家捨業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千里訪明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萬里求口訣呢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天道至尊至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十、法不傳六耳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「法不傳六耳」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，都是「暗傳」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五祖傳六祖，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是三更受法，人盡不知，還用袈裟遮圍，不令人見呢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即使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，現今傳道也是如此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893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天道至尊至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十一、道是回天之路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自古有生必有死，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肉體活得再久，還是不免一死。如秦始皇、漢武帝，雖求長生藥，還是要死；彭祖活八百多歲，最後還是死啊！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明師一指是道，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指出一條回天的路，求道就是求這條超脫生死的路；不知此路者，墜入輪迴受苦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6298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天道至尊至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十二、一指超生不虛假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如道中前賢，死時身軟如棉，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冬不挺屍，夏不腐臭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，即是得道昇天，最佳證明了。</a:t>
            </a: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83099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天道至尊至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十三、道是救劫之法舟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劫，來自「共業」；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共業，來自人心。當，人心正時，風調雨順，國泰民安；人心不正時，災劫便不斷了。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現今社會，人心敗壞，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道德淪喪，再加上六萬年來的大清算，所以天災人禍不斷發生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096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天道至尊至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十三、道是救劫之法舟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如何挽世界化災劫呢？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孟子說「天下溺，援之以道。」要想救劫救世，惟有道之力量，才能喚醒良心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但人心光明了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，天下便無紛爭，人心正了，災劫自然也就平息了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170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天道至尊至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十四、道是成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佛不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二法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古云：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「摸著根者成佛祖，摸不著根者瞎修行。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分三乘，若不得上乘，終是瞎修行，不能成道！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如六祖未拜五祖前，便已悟道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，還須拜五祖，為其授記傳道；由此可見，明師一指之寶貴了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498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天道至尊至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十五、道可以改造命運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每個人的一生當中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，命運都是前世的造作，所謂的，欲知前世因，今生受者是，欲知來世果，今生做者是。種善因得善果，種惡因得惡果。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而命可以改變嗎？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可以的，若我們求了道誠心修辦是可以改造命運的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412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天道至尊至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十五、道可以改造命運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我們老前人白水聖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帝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最好的例子，他得了三期的肺癌，因發愿修辦，而活到九十五歲。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邱長春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真人，由餓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富貴相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100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天道至尊至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十六、道可以消冤解孽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我們求道的人，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都能蒙受濟公老師的庇蔭，暫時為我們擋住冤欠的追討；只要趕緊行功了愿，必定能夠將功抵罪、消冤解孽。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現在是三期末劫年，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正值大清算時期，所以冤欠討得特別急，若不趕快多行功立德的話，恐怕連老師都擋不住。</a:t>
            </a:r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5057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天道至尊至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十七、道在身上玄關竅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道在何處？這是千古不傳之密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，未得明師指授，沒人會知道，如子貢之賢，猶有「夫子之文章可得而聞也，夫子之言性與天道，不可得而聞也。」之嘆。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即使，任你聰明過顏回，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不遇明師莫強猜。還是要拜明師，才能知真道在何處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865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天道至尊至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二、多人修辦道尊貴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我們細想，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為何有那麼多人修道、辦道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引保師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，會那麼的苦口婆心，費盡心血來渡化、成全我們呢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958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天道至尊至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、各教都在印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至善寶地、黃中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正法眼藏、菩提樹、雙林樹、柳枝淨瓶、靈山塔、不二法門等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玄關、葫蘆、靈台、玄牝之門等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窄門、十字架等。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回回之地等。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901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天道至尊至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十九、道至尊貴要看重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道能超脫生死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，道是天地萬物根源，道能讓九玄七祖超脫生死。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師父引進門，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修行在個人。尚須用心體會、真心踐行，方能有所成就。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修道不變初衷，成佛有餘。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036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天道至尊至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三、天道比皇帝尊貴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古代的聖賢仙佛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，如釋迦牟尼佛，不戀王子之貴，甘心捨棄江山，苦修苦煉來度化眾生。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觀世音菩薩，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也是不慕公主之榮，寧可受盡折磨而求得其道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526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天道至尊至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四、古聖賢知道寶貴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孔老夫子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周遊列國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黃帝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軒轅氏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為道拜廣成子為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祖惠能大師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為道拜五祖弘忍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大師。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光為道，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拜達摩為師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829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天道至尊至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 道是萬物之根原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道是天地萬物之根源與主宰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，天地萬物根本來自何處呢？道德經說「道生一，一生二，二生三，三生萬物。」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只有道，才是天地萬物之根本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；包括人在內，也都是來自於道啊！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清靜經說：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「大道無形，生育天地；大道無情，運行日月；大道無名，長養萬物。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576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天道至尊至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即是上天老母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聖經也說：「太初有道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，道與上帝同在，道即是上帝。」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求道是認母歸根，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唯一的路，唯有求道才能回理天見老母，永遠解脫輪迴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373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天道至尊至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七、道是歷代祖師傳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道，自古到今都有；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以前是「單傳」，現在是「普傳」而已。此即是「聖聖相傳」之道統。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道統，最早始於中國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，起源於伏羲氏，而後神農、黃帝、堯、舜、禹、湯、文武、周公、孔子、曾子、子思、孟子，如此一脈傳承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35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天道至尊至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八、大道傳僅六四代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之後，道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暗轉西方，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由佛教應運，傳至二十八代，達摩祖師再回傳中國，稱為「老水還潮」。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至十七代路祖中一，道始普傳；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傳至十八代師尊、師母接掌，剛好六十四位，以應易經八八六十四掛之數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510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天道至尊至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九、大道自古不輕傳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佛經記載佛陀説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佛於多子塔前，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分座令迦葉尊者坐，並以袈裟遮圍不令人見，在傳法時說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吾有正法眼藏，涅槃妙心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，實相無相，微妙法門，不立文字，教外別傳，今將秘付與汝，無令斷絕。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16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572</TotalTime>
  <Words>1574</Words>
  <Application>Microsoft Office PowerPoint</Application>
  <PresentationFormat>如螢幕大小 (16:9)</PresentationFormat>
  <Paragraphs>93</Paragraphs>
  <Slides>21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天道至尊至貴 悟見講</vt:lpstr>
      <vt:lpstr>天道至尊至貴 悟見講</vt:lpstr>
      <vt:lpstr>天道至尊至貴 悟見講</vt:lpstr>
      <vt:lpstr>天道至尊至貴 悟見講</vt:lpstr>
      <vt:lpstr>天道至尊至貴 悟見講</vt:lpstr>
      <vt:lpstr>天道至尊至貴 悟見講</vt:lpstr>
      <vt:lpstr>天道至尊至貴 悟見講</vt:lpstr>
      <vt:lpstr>天道至尊至貴 悟見講</vt:lpstr>
      <vt:lpstr>天道至尊至貴 悟見講</vt:lpstr>
      <vt:lpstr>天道至尊至貴 悟見講</vt:lpstr>
      <vt:lpstr>天道至尊至貴 悟見講</vt:lpstr>
      <vt:lpstr>天道至尊至貴 悟見講</vt:lpstr>
      <vt:lpstr>天道至尊至貴 悟見講</vt:lpstr>
      <vt:lpstr>天道至尊至貴 悟見講</vt:lpstr>
      <vt:lpstr>天道至尊至貴 悟見講</vt:lpstr>
      <vt:lpstr>天道至尊至貴 悟見講</vt:lpstr>
      <vt:lpstr>天道至尊至貴 悟見講</vt:lpstr>
      <vt:lpstr>天道至尊至貴 悟見講</vt:lpstr>
      <vt:lpstr>天道至尊至貴 悟見講</vt:lpstr>
      <vt:lpstr>天道至尊至貴 悟見講</vt:lpstr>
      <vt:lpstr>天道至尊至貴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286</cp:revision>
  <dcterms:created xsi:type="dcterms:W3CDTF">2014-02-15T05:50:45Z</dcterms:created>
  <dcterms:modified xsi:type="dcterms:W3CDTF">2018-03-16T06:54:23Z</dcterms:modified>
  <cp:contentStatus/>
</cp:coreProperties>
</file>