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得道了道超生死</a:t>
            </a:r>
            <a:r>
              <a:rPr lang="en-US" altLang="zh-TW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b="1" dirty="0"/>
              <a:t>道眞詮  鑑古今　修心立德智慧增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己身正  渡眾生　人能弘道化萬民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勉徒契  至誠抱　首重反思煉性勤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存謙恭  效聖賢　知行合一復本根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了了分明認道先　願立精勤服拳拳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實作眞修無反顧　踐行初心回故園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了知本來了弘願　願行無為願方實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實有玄妙實步踐　踐踏光明踐道了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玄妙三寶了命關　關乎自性法歸一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一指點破通天竅　竅開實煉闖九口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口傳心印眞經訣　訣秘領悟慈契合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合抱子玄赤子同　同登理域證道玄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修身明理認本心　道通三界自參尋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方向目標宗旨定　針對毛病痛改更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正己渡人標杆立　確建信念眞功行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人能弘道古聖效　生死了斷脫紅塵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9</Words>
  <Application>Microsoft Office PowerPoint</Application>
  <PresentationFormat>如螢幕大小 (16:9)</PresentationFormat>
  <Paragraphs>2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得道了道超生死1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32</cp:revision>
  <dcterms:created xsi:type="dcterms:W3CDTF">2014-02-15T05:50:45Z</dcterms:created>
  <dcterms:modified xsi:type="dcterms:W3CDTF">2015-10-08T10:40:50Z</dcterms:modified>
</cp:coreProperties>
</file>