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92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8" d="100"/>
          <a:sy n="78" d="100"/>
        </p:scale>
        <p:origin x="-755" y="-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劫凜凜在眼前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五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魔掃世甚凶嚴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各人提防早打點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到臨時後悔難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指迷篇　說明白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這個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時候快修德　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眼前劫　甚厲害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萬年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罪賬得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清白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眾神聖　早安排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冊子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卯簿造出來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命還命　債還債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債賬債脫不開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10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亂鬼莊　鬼要錢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群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鬼拉住心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膽寒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狼牙嶺　刺針山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得壓頂翻一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翻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渾身上　皮肉爛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小鬼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拉住去交簽　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森羅殿　甚威嚴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牛頭馬面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站兩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班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閻王爺　坐中間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判官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執著卯簿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單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察你善　察你惡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渾身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是口也難辯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11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若有善　轉官宦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三千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功滿成神仙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無有善　難分辨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落地獄哭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皇天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下油鍋　上刀山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碓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搗碓了鐵磨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研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到那時　後悔難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不勝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如今早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修煉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說修煉　也不難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只要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心中發虔誠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立志向　拿主見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除去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五葷斷牽纏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12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遵佛規　立香案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一天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三遍進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香煙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勤誦經　莫貪閑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前世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冤孽早消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前世罪　若消完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從此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永遠無災患　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求明師　指玄關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能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升天堂成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神仙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到天堂　成了仙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枉人間走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超七祖　拔九玄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保父母升西天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13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稱其孝　稱其賢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其賢孝兩雙全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謁金母　會群仙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消遙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快活樂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無邊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說到此　完了篇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世人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省察仔細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要得躲出劫運苦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趕快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學我指迷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篇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指迷篇　渡人船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四方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逢人勤講傳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回靈山　朝母顏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成人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成己功萬千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14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誰人不學指迷篇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生前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遭殃死後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一篇淺語留凡世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接辦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普渡來收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再勸大地男共女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修身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保命莫當玩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趁得人心自由便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進大道上慈船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天罡星　地煞怪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一齊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差下凡間來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花世界　齊鬧壞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成殺砍亂世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間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普天下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一齊亂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諸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色人等不得安　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遍地賊　千千萬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個個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英雄稱好漢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有的奪　有的騙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有的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撈住要銀錢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賊子亂　兵馬現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人人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逼得沒法站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itchFamily="49" charset="-120"/>
              </a:rPr>
              <a:t>有的撞著炮子死　</a:t>
            </a:r>
            <a:r>
              <a:rPr lang="zh-TW" altLang="en-US" sz="3600" dirty="0" smtClean="0">
                <a:ea typeface="全真顏體" pitchFamily="49" charset="-120"/>
              </a:rPr>
              <a:t>           有的</a:t>
            </a:r>
            <a:r>
              <a:rPr lang="zh-TW" altLang="en-US" sz="3600" dirty="0">
                <a:ea typeface="全真顏體" pitchFamily="49" charset="-120"/>
              </a:rPr>
              <a:t>刀下染黃泉　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有的火中把命斷　</a:t>
            </a:r>
            <a:r>
              <a:rPr lang="zh-TW" altLang="en-US" sz="3600" dirty="0" smtClean="0">
                <a:ea typeface="全真顏體" pitchFamily="49" charset="-120"/>
              </a:rPr>
              <a:t>               有的</a:t>
            </a:r>
            <a:r>
              <a:rPr lang="zh-TW" altLang="en-US" sz="3600" dirty="0">
                <a:ea typeface="全真顏體" pitchFamily="49" charset="-120"/>
              </a:rPr>
              <a:t>跳水歸</a:t>
            </a:r>
            <a:r>
              <a:rPr lang="zh-TW" altLang="en-US" sz="3600" dirty="0" smtClean="0">
                <a:ea typeface="全真顏體" pitchFamily="49" charset="-120"/>
              </a:rPr>
              <a:t>陰間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一切皆是前世造　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            前世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造孽今生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還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前生造　今生報　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             今生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報應絲毫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照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人有罪　神知道　</a:t>
            </a:r>
            <a:r>
              <a:rPr lang="zh-TW" altLang="en-US" sz="3600" dirty="0" smtClean="0">
                <a:ea typeface="全真顏體" pitchFamily="49" charset="-120"/>
              </a:rPr>
              <a:t>               人人</a:t>
            </a:r>
            <a:r>
              <a:rPr lang="zh-TW" altLang="en-US" sz="3600" dirty="0">
                <a:ea typeface="全真顏體" pitchFamily="49" charset="-120"/>
              </a:rPr>
              <a:t>頭上插旗號　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不認人　認旗號　</a:t>
            </a:r>
            <a:r>
              <a:rPr lang="zh-TW" altLang="en-US" sz="3600" dirty="0" smtClean="0">
                <a:ea typeface="全真顏體" pitchFamily="49" charset="-120"/>
              </a:rPr>
              <a:t>               照著</a:t>
            </a:r>
            <a:r>
              <a:rPr lang="zh-TW" altLang="en-US" sz="3600" dirty="0">
                <a:ea typeface="全真顏體" pitchFamily="49" charset="-120"/>
              </a:rPr>
              <a:t>旗號遭實報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6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插青旗　使炮叫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插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紅旗者用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火燒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插黑旗　水溺竅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插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白旗者吃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鋼刀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惟有積福行善好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插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著黃旗神聖保　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人善獲福神雖保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不如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修道出劫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濠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世人快把大道找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尋大道脫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這一劫　無邊寬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血流成河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骨堆山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修道人人出劫走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道之人難出圈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眾神聖　空中站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在空中把賬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算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誰人徵　誰人欠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誰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人該與誰人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墊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誰人前世作了惡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誰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人前世行有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折一折　算一算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看餘惡或餘善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餘剩善　神保看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看保護常平安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餘剩惡　神罰愆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神聖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罰愆遭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魔難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遍地亂　加澇旱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雜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霸疾病裡外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又忍飢　又遭亂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不定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因呀把命斷　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算一算　真可嘆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將來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世上損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人煙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十分之中死九分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出一分是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算盤算　天花轉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絲毫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不能差一線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徵命還得使命補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欠賬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終得去償還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世上人　早看穿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早早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吃齋把佛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唸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守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佛法　誦經卷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經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卷能解罪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萬千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徵命不用使命補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欠債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不教去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償還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紅塵世　不可戀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看看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雖好不能遠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花世界　雖然好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戀終久沒下稍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貪口福　吃肉香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是造的冤孽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賬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吃四兩　還半斤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肯讓誰半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毫分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吃的多　造罪多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罪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造滿了不能活　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壽限完　吃著難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閻王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發票出了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簽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差小鬼　到跟前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拿鐵鎖就來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三更拴著三更死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能留到五更天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關聖帝君指迷篇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不論忙　不論閑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不論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啥事齊丟完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咽喉氣　霎時斷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眼一瞪不週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全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銀子錢　拿著難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落得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兩手攢空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拳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實可憐　到陰間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小鬼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撈住打的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歡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小鬼打　無處鑽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得跟著去見閻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惡狗村　惡狗攔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咬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的渾身血流川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242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139</TotalTime>
  <Words>151</Words>
  <Application>Microsoft Office PowerPoint</Application>
  <PresentationFormat>如螢幕大小 (16:9)</PresentationFormat>
  <Paragraphs>53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科技</vt:lpstr>
      <vt:lpstr>關聖帝君指迷篇1</vt:lpstr>
      <vt:lpstr>關聖帝君指迷篇2</vt:lpstr>
      <vt:lpstr>關聖帝君指迷篇3</vt:lpstr>
      <vt:lpstr>關聖帝君指迷篇4</vt:lpstr>
      <vt:lpstr>關聖帝君指迷篇5</vt:lpstr>
      <vt:lpstr>關聖帝君指迷篇6</vt:lpstr>
      <vt:lpstr>關聖帝君指迷篇7</vt:lpstr>
      <vt:lpstr>關聖帝君指迷篇8</vt:lpstr>
      <vt:lpstr>關聖帝君指迷篇9</vt:lpstr>
      <vt:lpstr>關聖帝君指迷篇10</vt:lpstr>
      <vt:lpstr>關聖帝君指迷篇11</vt:lpstr>
      <vt:lpstr>關聖帝君指迷篇12</vt:lpstr>
      <vt:lpstr>關聖帝君指迷篇13</vt:lpstr>
      <vt:lpstr>關聖帝君指迷篇14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55</cp:revision>
  <dcterms:created xsi:type="dcterms:W3CDTF">2014-02-15T05:50:45Z</dcterms:created>
  <dcterms:modified xsi:type="dcterms:W3CDTF">2015-09-20T12:50:31Z</dcterms:modified>
</cp:coreProperties>
</file>