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0" r:id="rId2"/>
    <p:sldId id="319" r:id="rId3"/>
    <p:sldId id="310" r:id="rId4"/>
    <p:sldId id="311" r:id="rId5"/>
    <p:sldId id="321" r:id="rId6"/>
    <p:sldId id="318" r:id="rId7"/>
    <p:sldId id="317" r:id="rId8"/>
    <p:sldId id="316" r:id="rId9"/>
    <p:sldId id="315" r:id="rId10"/>
    <p:sldId id="314" r:id="rId11"/>
    <p:sldId id="313" r:id="rId12"/>
    <p:sldId id="31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6" autoAdjust="0"/>
  </p:normalViewPr>
  <p:slideViewPr>
    <p:cSldViewPr>
      <p:cViewPr varScale="1">
        <p:scale>
          <a:sx n="81" d="100"/>
          <a:sy n="81" d="100"/>
        </p:scale>
        <p:origin x="-706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2015/6/26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95486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眾生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不識西天來路</a:t>
            </a:r>
            <a:r>
              <a:rPr lang="zh-TW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等求道等了一千八百年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濟公老師說的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</a:p>
          <a:p>
            <a:pPr indent="0"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一千八百年前，身體剛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斷氣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，就被八仙李鐵拐大仙借屍還魂，因為有了這個功德，所以種下今世求道的佛緣。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4" y="272547"/>
            <a:ext cx="281476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眾生不識西天來路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廣州明福佛堂道親韓姐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見證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見到滿天星斗都下世，打幫助道。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58466"/>
            <a:ext cx="2893219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眾生不識西天來路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四五、西天東土怎麼講</a:t>
            </a:r>
            <a:r>
              <a:rPr lang="zh-TW" altLang="en-US" sz="3200" b="1" dirty="0" smtClean="0">
                <a:solidFill>
                  <a:srgbClr val="FFFF00"/>
                </a:solidFill>
                <a:ea typeface="全真顏體" pitchFamily="49" charset="-120"/>
              </a:rPr>
              <a:t>說</a:t>
            </a: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 </a:t>
            </a:r>
            <a:endParaRPr lang="zh-TW" altLang="en-US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西天之義，系取西方屬白色。蓋白色乃色之原地也。人之天性，本無所染，潔白無暇，所有一切情緣，皆為後天世俗習染而來，是以用此存心養性功夫，返本還原，初從那裏來，還得上那裏去。地下稱東土，東土為元、為春、為仁，能生萬物之義，世有東作西成之說，亦即此義，所謂從西天降生東土，複由東土返回西天是也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眾生不識西天來路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51470"/>
            <a:ext cx="8064896" cy="4886051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四六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、道是真道然而人多不信是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為什麼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事一在祖德，一在自己的根基，有緣者聞之不舌，無緣者強之不行，若無佛根之人，勢難得入佛道，總之，有德之家，始生修道之子弟，此事譬如一座礦山，含金甚多，政府特准人民請領開採，愚民無知，毫不注意，以為石頭之內，焉有真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眾生不識西天來路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智者捷足先登，請領開採，日出千金，</a:t>
            </a:r>
            <a:r>
              <a:rPr lang="zh-TW" alt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頓</a:t>
            </a:r>
            <a:r>
              <a:rPr lang="zh-TW" alt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致巨富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，其後愚民無知確有真金，急欲請領開採，然為時已晚，所有金礦，盡為智者領去，此時愚民雖悔，已無及矣，所以說，有緣遇著佛出世，無緣遇著佛涅槃，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涅槃的意思就是止渡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243</Words>
  <Application>Microsoft Office PowerPoint</Application>
  <PresentationFormat>如螢幕大小 (16:9)</PresentationFormat>
  <Paragraphs>22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科技</vt:lpstr>
      <vt:lpstr>   眾生不識西天來路   </vt:lpstr>
      <vt:lpstr>  眾生不識西天來路  </vt:lpstr>
      <vt:lpstr>  眾生不識西天來路  </vt:lpstr>
      <vt:lpstr>  眾生不識西天來路  </vt:lpstr>
      <vt:lpstr>  眾生不識西天來路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58</cp:revision>
  <dcterms:created xsi:type="dcterms:W3CDTF">2014-02-15T05:50:45Z</dcterms:created>
  <dcterms:modified xsi:type="dcterms:W3CDTF">2015-06-26T05:25:04Z</dcterms:modified>
</cp:coreProperties>
</file>