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一、不立文字 教外別傳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3600" dirty="0">
                <a:ea typeface="全真顏體" pitchFamily="49" charset="-120"/>
              </a:rPr>
              <a:t>昔日佛世尊在靈山會上，拈花微笑，人天</a:t>
            </a:r>
            <a:r>
              <a:rPr lang="zh-TW" altLang="en-US" sz="3600" dirty="0" smtClean="0">
                <a:ea typeface="全真顏體" pitchFamily="49" charset="-120"/>
              </a:rPr>
              <a:t>百萬都不知真義，</a:t>
            </a:r>
            <a:r>
              <a:rPr lang="zh-TW" altLang="en-US" sz="3600" dirty="0">
                <a:ea typeface="全真顏體" pitchFamily="49" charset="-120"/>
              </a:rPr>
              <a:t>惟獨迦葉尊者破顏微笑，世尊即</a:t>
            </a:r>
            <a:r>
              <a:rPr lang="zh-TW" altLang="en-US" sz="3600" dirty="0" smtClean="0">
                <a:ea typeface="全真顏體" pitchFamily="49" charset="-120"/>
              </a:rPr>
              <a:t>曰</a:t>
            </a:r>
            <a:r>
              <a:rPr lang="zh-TW" altLang="en-US" sz="3600" dirty="0"/>
              <a:t>「</a:t>
            </a:r>
            <a:r>
              <a:rPr lang="zh-TW" altLang="en-US" sz="3600" dirty="0" smtClean="0">
                <a:ea typeface="全真顏體" pitchFamily="49" charset="-120"/>
              </a:rPr>
              <a:t>吾</a:t>
            </a:r>
            <a:r>
              <a:rPr lang="zh-TW" altLang="en-US" sz="3600" dirty="0">
                <a:ea typeface="全真顏體" pitchFamily="49" charset="-120"/>
              </a:rPr>
              <a:t>有正法眼藏</a:t>
            </a:r>
            <a:r>
              <a:rPr lang="zh-TW" altLang="en-US" sz="3600" dirty="0" smtClean="0">
                <a:ea typeface="全真顏體" pitchFamily="49" charset="-120"/>
              </a:rPr>
              <a:t>，涅</a:t>
            </a:r>
            <a:r>
              <a:rPr lang="zh-TW" altLang="en-US" sz="3600" dirty="0">
                <a:ea typeface="全真顏體" pitchFamily="49" charset="-120"/>
              </a:rPr>
              <a:t>槃妙心，實相無相，微妙法門，不立文字，教外別傳，付囑摩訶迦葉。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2227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七、明師一指 真禪定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六祖壇經坐禪品曰：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善知識，何名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坐禪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？此法門中無障無礙，外於一切善惡境界心念不起，名為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坐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；內見自性不動，名為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禪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pPr indent="0">
              <a:buNone/>
            </a:pP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483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明師一指的殊勝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七、明師一指 真禪定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知識，何名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禪定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』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?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外離為禪，內不亂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外若著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相，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內心即亂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;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外若離相，心即不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亂，本性自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淨自定，只為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見境思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境即亂。若見諸境心不亂者，是真定也。善知識！外離相即禪，內不亂即是定，外禪內 定，是為禪定。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39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明師一指的殊勝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八、無相懺悔 自歸依佛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壇經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懺悔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品曰：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云何名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懺？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云何名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悔？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懺者懺其前愆，從前所有惡業，愚迷憍誑嫉妒等罪，悉皆盡懺，永不復起，是名為懺。悔者悔其後過，從今以後，所有惡業，愚迷憍誑嫉妒等罪，今已覺悟，悉皆永斷，更不復作，是名為悔，故稱懺悔。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53395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明師一指的殊勝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九、但用此心 直了成佛</a:t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法寶壇經般若品曰</a:t>
            </a:r>
            <a:r>
              <a:rPr lang="zh-TW" altLang="en-US" sz="3200" dirty="0">
                <a:ea typeface="全真顏體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當用大智慧，打破五蘊，煩惱塵勞，如此用心修行，定成佛道。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惠能開悟見性以後</a:t>
            </a:r>
            <a:r>
              <a:rPr lang="zh-TW" altLang="en-US" sz="3200" dirty="0">
                <a:ea typeface="全真顏體" pitchFamily="49" charset="-120"/>
              </a:rPr>
              <a:t>，遂曰：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何期自性本自清淨、不生不滅、本自具足、本無動搖、能生萬法。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六祖壇經咐矚品曰</a:t>
            </a:r>
            <a:r>
              <a:rPr lang="zh-TW" altLang="en-US" sz="3200" dirty="0">
                <a:ea typeface="全真顏體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我心自有佛，自佛是真佛，自若無佛心，何處覓真佛。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5339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明師一指的殊勝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39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明師一指的殊勝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39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二、屏息諸緣 頓悟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平心靜氣看佛燈，跪聽禮囑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六祖說：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汝既為法而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，可屏息諸緣，勿生一念，吾為汝說。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惠明屏息了很久，惠能便說：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不思善，不思惡，正與麼時，那個是明上座本來面目。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惠明言下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大悟。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金剛經云：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應如是生清靜心，不應住色生心，不應住香味觸法生心，應無所住而生其心。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3580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三、直指人心 示導見性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法寶壇經般若品曰：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菩提般若之智，世人本自有之，只緣心迷，不能自悟，須假大善知識，示導見性。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六祖說：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法則以心傳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皆令自悟自解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行由品曰：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菩提自性，本來清靜，但用此心，直了成佛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2227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明師一指真功德</a:t>
            </a:r>
            <a:endParaRPr lang="en-US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祖壇經疑問品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，韋公曰：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弟子聞達摩初化梁武帝，帝問云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朕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一生造寺度僧，布施設齋，有何功德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?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達摩曰：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實無功德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弟子未達此理，願和尚為說。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即曰：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實無功德，勿疑先聖之言，武帝心邪，不知正法，造寺度僧，布施設齋，名為求福，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不可將福便為功德，功德在法身中，不在修福。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27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、明師一指真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功德</a:t>
            </a:r>
            <a:endParaRPr lang="en-US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疑問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品 曰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性是功，平等是德；念念無滯，常見本性，真實妙用，名為功德；內心謙下是功，外行於禮是德；自性建立萬法是功，心體離念是德；不離自性是功，應用無染是德；念念無間是功，心行平直是德；自修性是功，自修身是德；若覓功德法身，但依此作，是真功德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27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明師一指真功德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活佛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師尊曰：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將來的成就，不在道場的大小，也不在佛堂廟 宇的多寡，更不在信眾人數的比較，而看修道人是否真修實煉，護守願戒，無貪無妄，不爭不辯，心性圓融的功夫，去完成自己的使命。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2227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五</a:t>
            </a:r>
            <a:r>
              <a:rPr lang="zh-TW" altLang="en-US" sz="3200" b="1" dirty="0" smtClean="0">
                <a:solidFill>
                  <a:srgbClr val="FFFF00"/>
                </a:solidFill>
                <a:ea typeface="全真顏體" pitchFamily="49" charset="-120"/>
              </a:rPr>
              <a:t>、明師一指頓悟如來</a:t>
            </a:r>
            <a:endParaRPr lang="en-US" altLang="zh-TW" sz="3200" b="1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祖問曰：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汝何才人。欲求何物？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itchFamily="49" charset="-120"/>
              </a:rPr>
              <a:t>惠</a:t>
            </a:r>
            <a:r>
              <a:rPr lang="zh-TW" altLang="en-US" sz="3200" dirty="0">
                <a:ea typeface="全真顏體" pitchFamily="49" charset="-120"/>
              </a:rPr>
              <a:t>能對曰：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弟子是嶺南新州百姓，</a:t>
            </a:r>
            <a:r>
              <a:rPr lang="zh-TW" altLang="en-US" sz="3200" dirty="0" smtClean="0">
                <a:ea typeface="全真顏體" pitchFamily="49" charset="-120"/>
              </a:rPr>
              <a:t>遠來禮</a:t>
            </a:r>
            <a:r>
              <a:rPr lang="zh-TW" altLang="en-US" sz="3200" dirty="0">
                <a:ea typeface="全真顏體" pitchFamily="49" charset="-120"/>
              </a:rPr>
              <a:t>師</a:t>
            </a:r>
            <a:r>
              <a:rPr lang="zh-TW" altLang="en-US" sz="3200" dirty="0" smtClean="0">
                <a:ea typeface="全真顏體" pitchFamily="49" charset="-120"/>
              </a:rPr>
              <a:t>，惟</a:t>
            </a:r>
            <a:r>
              <a:rPr lang="zh-TW" altLang="en-US" sz="3200" dirty="0">
                <a:ea typeface="全真顏體" pitchFamily="49" charset="-120"/>
              </a:rPr>
              <a:t>求作佛</a:t>
            </a:r>
            <a:r>
              <a:rPr lang="zh-TW" altLang="en-US" sz="3200" dirty="0" smtClean="0">
                <a:ea typeface="全真顏體" pitchFamily="49" charset="-120"/>
              </a:rPr>
              <a:t>，不</a:t>
            </a:r>
            <a:r>
              <a:rPr lang="zh-TW" altLang="en-US" sz="3200" dirty="0">
                <a:ea typeface="全真顏體" pitchFamily="49" charset="-120"/>
              </a:rPr>
              <a:t>求</a:t>
            </a:r>
            <a:r>
              <a:rPr lang="zh-TW" altLang="en-US" sz="3200" dirty="0" smtClean="0">
                <a:ea typeface="全真顏體" pitchFamily="49" charset="-120"/>
              </a:rPr>
              <a:t>餘物。</a:t>
            </a:r>
            <a:r>
              <a:rPr lang="zh-TW" altLang="en-US" sz="3200" dirty="0">
                <a:latin typeface="+mj-ea"/>
                <a:ea typeface="+mj-ea"/>
              </a:rPr>
              <a:t>」 </a:t>
            </a:r>
            <a:r>
              <a:rPr lang="zh-TW" altLang="en-US" sz="3200" dirty="0">
                <a:ea typeface="全真顏體" pitchFamily="49" charset="-120"/>
              </a:rPr>
              <a:t>    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祖</a:t>
            </a:r>
            <a:r>
              <a:rPr lang="zh-TW" altLang="en-US" sz="3200" dirty="0">
                <a:ea typeface="全真顏體" pitchFamily="49" charset="-120"/>
              </a:rPr>
              <a:t>言：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汝是嶺南人，又是獦獠，若為堪作佛？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itchFamily="49" charset="-120"/>
              </a:rPr>
              <a:t>惠</a:t>
            </a:r>
            <a:r>
              <a:rPr lang="zh-TW" altLang="en-US" sz="3200" dirty="0">
                <a:ea typeface="全真顏體" pitchFamily="49" charset="-120"/>
              </a:rPr>
              <a:t>能曰：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人雖有南北，佛性本無南北；獦獠身與和尚不同，佛性有何差利？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33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</a:t>
            </a: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頓悟如來</a:t>
            </a:r>
            <a:endParaRPr lang="en-US" altLang="zh-TW" sz="3200" b="1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傳師在點道前，向新求道人曰：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二目要迴光，一點真太陽，這是真明路，了結返故鄉。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你今得一指，飄飄在天堂，無有生和死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，終日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煉神光。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六祖壇經記載如下：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各自觀心，自見本性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用自真如性，以智慧觀照，於一切法不取不捨，即是見性成佛道。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33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明師一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指上乘心法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、明師一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</a:t>
            </a: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頓悟如來</a:t>
            </a:r>
            <a:endParaRPr lang="en-US" altLang="zh-TW" sz="3200" b="1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若起正直般若觀照，一剎那間，妄念俱滅，若識自性，一悟即至佛地。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善知識，智慧觀照，內外明徹，若識本心，即名解脫。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學道常於自性觀，即與諸佛同一類。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機緣品曰：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若能正心，常生智慧，觀照自心，止惡行善，是自開佛之知見。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  <a:p>
            <a:pPr indent="0">
              <a:buNone/>
            </a:pP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1022</TotalTime>
  <Words>1161</Words>
  <Application>Microsoft Office PowerPoint</Application>
  <PresentationFormat>如螢幕大小 (16:9)</PresentationFormat>
  <Paragraphs>50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科技</vt:lpstr>
      <vt:lpstr>  明師一指上乘心法  </vt:lpstr>
      <vt:lpstr>  明師一指上乘心法  </vt:lpstr>
      <vt:lpstr>  明師一指上乘心法  </vt:lpstr>
      <vt:lpstr>  明師一指上乘心法  </vt:lpstr>
      <vt:lpstr>  明師一指上乘心法  </vt:lpstr>
      <vt:lpstr> 明師一指上乘心法 </vt:lpstr>
      <vt:lpstr>  明師一指上乘心法  </vt:lpstr>
      <vt:lpstr>  明師一指上乘心法  </vt:lpstr>
      <vt:lpstr>  明師一指上乘心法  </vt:lpstr>
      <vt:lpstr>  明師一指上乘心法  </vt:lpstr>
      <vt:lpstr>  明師一指的殊勝  </vt:lpstr>
      <vt:lpstr>  明師一指的殊勝  </vt:lpstr>
      <vt:lpstr>  明師一指的殊勝  </vt:lpstr>
      <vt:lpstr>  明師一指的殊勝  </vt:lpstr>
      <vt:lpstr>  明師一指的殊勝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112</cp:revision>
  <dcterms:created xsi:type="dcterms:W3CDTF">2014-02-15T05:50:45Z</dcterms:created>
  <dcterms:modified xsi:type="dcterms:W3CDTF">2015-08-06T06:27:55Z</dcterms:modified>
</cp:coreProperties>
</file>