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1" r:id="rId2"/>
    <p:sldId id="321" r:id="rId3"/>
    <p:sldId id="320" r:id="rId4"/>
    <p:sldId id="319" r:id="rId5"/>
    <p:sldId id="318" r:id="rId6"/>
    <p:sldId id="317" r:id="rId7"/>
    <p:sldId id="316" r:id="rId8"/>
    <p:sldId id="315" r:id="rId9"/>
    <p:sldId id="314" r:id="rId10"/>
    <p:sldId id="313" r:id="rId11"/>
    <p:sldId id="312" r:id="rId12"/>
    <p:sldId id="325" r:id="rId13"/>
    <p:sldId id="324" r:id="rId14"/>
    <p:sldId id="323" r:id="rId15"/>
    <p:sldId id="322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7" d="100"/>
          <a:sy n="67" d="100"/>
        </p:scale>
        <p:origin x="-7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全真顏體" pitchFamily="49" charset="-120"/>
              </a:rPr>
            </a:b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.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前言：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天道是主張持齋戒殺的</a:t>
            </a:r>
            <a:b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天有好生之德：天道乃是上天之道，當然以好生之德為本。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二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)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天道弟子所崇尚的是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彌勒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精神</a:t>
            </a:r>
            <a:r>
              <a:rPr lang="en-US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--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慈心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三昧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，當然是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主張</a:t>
            </a:r>
            <a:r>
              <a:rPr lang="zh-TW" altLang="en-US" sz="3200" b="1" dirty="0">
                <a:ea typeface="全真顏體" pitchFamily="49" charset="-120"/>
              </a:rPr>
              <a:t>持齋戒</a:t>
            </a:r>
            <a:r>
              <a:rPr lang="zh-TW" altLang="en-US" sz="3200" b="1" dirty="0" smtClean="0">
                <a:ea typeface="全真顏體" pitchFamily="49" charset="-120"/>
              </a:rPr>
              <a:t>殺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三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六畜不是讓我們吃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的。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　</a:t>
            </a:r>
            <a:r>
              <a:rPr lang="en-US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(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四</a:t>
            </a:r>
            <a:r>
              <a:rPr lang="en-US" altLang="zh-TW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)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天道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主張</a:t>
            </a:r>
            <a:r>
              <a:rPr lang="en-US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-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口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不食三厭</a:t>
            </a:r>
            <a:b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天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厭：飛禽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                 地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厭：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走獸                                 水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厭：水族類。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身若污穢齊掃完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若無應驗吾失信　                   願受皇母降職權　天地變遷吾明然　關某雖是武身漢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也曾為眾淚不乾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altLang="zh-TW" sz="4000" dirty="0">
                <a:solidFill>
                  <a:srgbClr val="FFFF00"/>
                </a:solidFill>
                <a:ea typeface="全真顏體" pitchFamily="49" charset="-12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五</a:t>
            </a:r>
            <a:r>
              <a:rPr lang="en-US" altLang="zh-TW" sz="4000" dirty="0">
                <a:solidFill>
                  <a:srgbClr val="FFFF00"/>
                </a:solidFill>
                <a:ea typeface="全真顏體" pitchFamily="49" charset="-120"/>
              </a:rPr>
              <a:t>)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斷大悲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種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◎</a:t>
            </a:r>
            <a:r>
              <a:rPr lang="zh-TW" altLang="en-US" sz="4000" dirty="0">
                <a:ea typeface="全真顏體" pitchFamily="49" charset="-120"/>
              </a:rPr>
              <a:t>涅盤經云：迦葉白佛言：</a:t>
            </a:r>
            <a:r>
              <a:rPr lang="zh-TW" altLang="en-US" sz="4000" dirty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顏體" pitchFamily="49" charset="-120"/>
              </a:rPr>
              <a:t>云何如來不敢食肉？</a:t>
            </a:r>
            <a:r>
              <a:rPr lang="zh-TW" altLang="en-US" sz="4000" dirty="0">
                <a:latin typeface="+mj-ea"/>
                <a:ea typeface="+mj-ea"/>
              </a:rPr>
              <a:t>」</a:t>
            </a:r>
            <a:r>
              <a:rPr lang="zh-TW" altLang="en-US" sz="4000" dirty="0">
                <a:ea typeface="全真顏體" pitchFamily="49" charset="-120"/>
              </a:rPr>
              <a:t>佛言：</a:t>
            </a:r>
            <a:r>
              <a:rPr lang="zh-TW" altLang="en-US" sz="4000" dirty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顏體" pitchFamily="49" charset="-120"/>
              </a:rPr>
              <a:t>善男子！夫食肉者，斷大悲種。</a:t>
            </a:r>
            <a:r>
              <a:rPr lang="zh-TW" altLang="en-US" sz="4000" dirty="0">
                <a:latin typeface="+mj-ea"/>
                <a:ea typeface="+mj-ea"/>
              </a:rPr>
              <a:t>」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en-US" altLang="zh-TW" sz="4000" dirty="0" smtClean="0">
                <a:solidFill>
                  <a:srgbClr val="FFFF00"/>
                </a:solidFill>
                <a:ea typeface="全真顏體" pitchFamily="49" charset="-12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六</a:t>
            </a:r>
            <a:r>
              <a:rPr lang="en-US" altLang="zh-TW" sz="4000" dirty="0">
                <a:solidFill>
                  <a:srgbClr val="FFFF00"/>
                </a:solidFill>
                <a:ea typeface="全真顏體" pitchFamily="49" charset="-120"/>
              </a:rPr>
              <a:t>)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現世夭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病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4000" dirty="0" smtClean="0">
                <a:ea typeface="全真顏體" pitchFamily="49" charset="-120"/>
              </a:rPr>
              <a:t>師</a:t>
            </a:r>
            <a:r>
              <a:rPr lang="zh-TW" altLang="en-US" sz="4000" dirty="0">
                <a:ea typeface="全真顏體" pitchFamily="49" charset="-120"/>
              </a:rPr>
              <a:t>云：</a:t>
            </a:r>
            <a:r>
              <a:rPr lang="zh-TW" altLang="en-US" sz="4000" dirty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顏體" pitchFamily="49" charset="-120"/>
              </a:rPr>
              <a:t>凶殘害命者必會夭病，唯有戒殺放生的人有福了！</a:t>
            </a:r>
            <a:r>
              <a:rPr lang="zh-TW" altLang="en-US" sz="4000" dirty="0">
                <a:latin typeface="+mj-ea"/>
                <a:ea typeface="+mj-ea"/>
              </a:rPr>
              <a:t>」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五</a:t>
            </a:r>
            <a:r>
              <a:rPr lang="en-US" altLang="zh-TW" sz="3200" dirty="0" smtClean="0">
                <a:solidFill>
                  <a:srgbClr val="FFFF00"/>
                </a:solidFill>
                <a:ea typeface="全真顏體" pitchFamily="49" charset="-120"/>
              </a:rPr>
              <a:t>.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持齋戒殺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的好處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　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(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一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)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有子有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孫</a:t>
            </a:r>
            <a:r>
              <a:rPr lang="en-US" altLang="zh-TW" sz="3200" dirty="0" smtClean="0">
                <a:solidFill>
                  <a:srgbClr val="FFFF00"/>
                </a:solidFill>
                <a:ea typeface="全真顏體" pitchFamily="49" charset="-120"/>
              </a:rPr>
              <a:t>--</a:t>
            </a:r>
            <a:r>
              <a:rPr lang="zh-TW" altLang="en-US" sz="3200" dirty="0" smtClean="0">
                <a:ea typeface="全真顏體" pitchFamily="49" charset="-120"/>
              </a:rPr>
              <a:t>三</a:t>
            </a:r>
            <a:r>
              <a:rPr lang="zh-TW" altLang="en-US" sz="3200" dirty="0">
                <a:ea typeface="全真顏體" pitchFamily="49" charset="-120"/>
              </a:rPr>
              <a:t>世因果經說：有子有孫為何因？前世開籠放鳥人。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　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(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二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)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來生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長壽</a:t>
            </a:r>
            <a:r>
              <a:rPr lang="en-US" altLang="zh-TW" sz="3200" dirty="0" smtClean="0">
                <a:ea typeface="全真顏體" pitchFamily="49" charset="-120"/>
              </a:rPr>
              <a:t>--</a:t>
            </a:r>
            <a:r>
              <a:rPr lang="zh-TW" altLang="en-US" sz="3200" dirty="0" smtClean="0">
                <a:ea typeface="全真顏體" pitchFamily="49" charset="-120"/>
              </a:rPr>
              <a:t>三</a:t>
            </a:r>
            <a:r>
              <a:rPr lang="zh-TW" altLang="en-US" sz="3200" dirty="0">
                <a:ea typeface="全真顏體" pitchFamily="49" charset="-120"/>
              </a:rPr>
              <a:t>世因果經說：今生長壽為何因？前世造橋放生人。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　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(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)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不造冤孽</a:t>
            </a:r>
            <a:r>
              <a:rPr lang="zh-TW" altLang="en-US" sz="3200" dirty="0">
                <a:ea typeface="全真顏體" pitchFamily="49" charset="-120"/>
              </a:rPr>
              <a:t>，躲劫避難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3200" dirty="0" smtClean="0">
                <a:ea typeface="全真顏體" pitchFamily="49" charset="-120"/>
              </a:rPr>
              <a:t>六、結論</a:t>
            </a:r>
            <a:r>
              <a:rPr lang="zh-TW" altLang="en-US" sz="3200" dirty="0">
                <a:ea typeface="全真顏體" pitchFamily="49" charset="-120"/>
              </a:rPr>
              <a:t>：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成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仙做佛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　</a:t>
            </a:r>
            <a:r>
              <a:rPr lang="zh-TW" altLang="en-US" sz="3200" dirty="0" smtClean="0">
                <a:ea typeface="全真顏體" pitchFamily="49" charset="-120"/>
              </a:rPr>
              <a:t>天道</a:t>
            </a:r>
            <a:r>
              <a:rPr lang="zh-TW" altLang="en-US" sz="3200" dirty="0">
                <a:ea typeface="全真顏體" pitchFamily="49" charset="-120"/>
              </a:rPr>
              <a:t>弟子所要的長壽，是不生不死的</a:t>
            </a:r>
            <a:r>
              <a:rPr lang="zh-TW" altLang="en-US" sz="3200" dirty="0" smtClean="0">
                <a:ea typeface="全真顏體" pitchFamily="49" charset="-120"/>
              </a:rPr>
              <a:t>永生</a:t>
            </a:r>
            <a:r>
              <a:rPr lang="en-US" altLang="zh-TW" sz="3200" dirty="0" smtClean="0">
                <a:ea typeface="全真顏體" pitchFamily="49" charset="-120"/>
              </a:rPr>
              <a:t>--</a:t>
            </a:r>
            <a:r>
              <a:rPr lang="zh-TW" altLang="en-US" sz="3200" dirty="0" smtClean="0">
                <a:ea typeface="全真顏體" pitchFamily="49" charset="-120"/>
              </a:rPr>
              <a:t>成</a:t>
            </a:r>
            <a:r>
              <a:rPr lang="zh-TW" altLang="en-US" sz="3200" dirty="0">
                <a:ea typeface="全真顏體" pitchFamily="49" charset="-120"/>
              </a:rPr>
              <a:t>仙作</a:t>
            </a:r>
            <a:r>
              <a:rPr lang="zh-TW" altLang="en-US" sz="3200" dirty="0" smtClean="0">
                <a:ea typeface="全真顏體" pitchFamily="49" charset="-120"/>
              </a:rPr>
              <a:t>佛，要成仙</a:t>
            </a:r>
            <a:r>
              <a:rPr lang="zh-TW" altLang="en-US" sz="3200" smtClean="0">
                <a:ea typeface="全真顏體" pitchFamily="49" charset="-120"/>
              </a:rPr>
              <a:t>做佛，一定要持齋戒殺。</a:t>
            </a:r>
            <a:r>
              <a:rPr lang="zh-TW" altLang="en-US" sz="3200" b="1" dirty="0"/>
              <a:t/>
            </a:r>
            <a:br>
              <a:rPr lang="zh-TW" altLang="en-US" sz="3200" b="1" dirty="0"/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1025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1025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1025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102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</a:t>
            </a:r>
            <a:r>
              <a:rPr lang="zh-TW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的殊勝持齋戒殺</a:t>
            </a:r>
            <a:r>
              <a:rPr lang="en-US" altLang="zh-TW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二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.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持齋戒殺是大慈大悲的行為</a:t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　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一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放生的真意</a:t>
            </a:r>
            <a:r>
              <a:rPr lang="zh-TW" altLang="en-US" sz="3200" dirty="0">
                <a:ea typeface="全真顏體" pitchFamily="49" charset="-120"/>
              </a:rPr>
              <a:t>：身要</a:t>
            </a:r>
            <a:r>
              <a:rPr lang="zh-TW" altLang="en-US" sz="3200" dirty="0" smtClean="0">
                <a:ea typeface="全真顏體" pitchFamily="49" charset="-120"/>
              </a:rPr>
              <a:t>放生</a:t>
            </a:r>
            <a:r>
              <a:rPr lang="en-US" altLang="zh-TW" sz="3200" dirty="0" smtClean="0">
                <a:ea typeface="全真顏體" pitchFamily="49" charset="-120"/>
              </a:rPr>
              <a:t>--</a:t>
            </a:r>
            <a:r>
              <a:rPr lang="zh-TW" altLang="en-US" sz="3200" dirty="0" smtClean="0">
                <a:ea typeface="全真顏體" pitchFamily="49" charset="-120"/>
              </a:rPr>
              <a:t>不</a:t>
            </a:r>
            <a:r>
              <a:rPr lang="zh-TW" altLang="en-US" sz="3200" dirty="0">
                <a:ea typeface="全真顏體" pitchFamily="49" charset="-120"/>
              </a:rPr>
              <a:t>殺；口要</a:t>
            </a:r>
            <a:r>
              <a:rPr lang="zh-TW" altLang="en-US" sz="3200" dirty="0" smtClean="0">
                <a:ea typeface="全真顏體" pitchFamily="49" charset="-120"/>
              </a:rPr>
              <a:t>放生</a:t>
            </a:r>
            <a:r>
              <a:rPr lang="en-US" altLang="zh-TW" sz="3200" dirty="0" smtClean="0">
                <a:ea typeface="全真顏體" pitchFamily="49" charset="-120"/>
              </a:rPr>
              <a:t>--</a:t>
            </a:r>
            <a:r>
              <a:rPr lang="zh-TW" altLang="en-US" sz="3200" dirty="0" smtClean="0">
                <a:ea typeface="全真顏體" pitchFamily="49" charset="-120"/>
              </a:rPr>
              <a:t>不</a:t>
            </a:r>
            <a:r>
              <a:rPr lang="zh-TW" altLang="en-US" sz="3200" dirty="0">
                <a:ea typeface="全真顏體" pitchFamily="49" charset="-120"/>
              </a:rPr>
              <a:t>吃；意要</a:t>
            </a:r>
            <a:r>
              <a:rPr lang="zh-TW" altLang="en-US" sz="3200" dirty="0" smtClean="0">
                <a:ea typeface="全真顏體" pitchFamily="49" charset="-120"/>
              </a:rPr>
              <a:t>放生</a:t>
            </a:r>
            <a:r>
              <a:rPr lang="en-US" altLang="zh-TW" sz="3200" dirty="0" smtClean="0">
                <a:ea typeface="全真顏體" pitchFamily="49" charset="-120"/>
              </a:rPr>
              <a:t>--</a:t>
            </a:r>
            <a:r>
              <a:rPr lang="zh-TW" altLang="en-US" sz="3200" dirty="0" smtClean="0">
                <a:ea typeface="全真顏體" pitchFamily="49" charset="-120"/>
              </a:rPr>
              <a:t>不想</a:t>
            </a:r>
            <a:r>
              <a:rPr lang="zh-TW" altLang="en-US" sz="3200" dirty="0">
                <a:ea typeface="全真顏體" pitchFamily="49" charset="-120"/>
              </a:rPr>
              <a:t>殺生。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　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(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二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)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慈悲的意義</a:t>
            </a:r>
            <a:r>
              <a:rPr lang="zh-TW" altLang="en-US" sz="3200" dirty="0">
                <a:ea typeface="全真顏體" pitchFamily="49" charset="-120"/>
              </a:rPr>
              <a:t>：慈是予眾生得樂，悲是拔眾生出苦。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　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(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三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>)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慈悲的心懷</a:t>
            </a:r>
            <a:r>
              <a:rPr lang="zh-TW" altLang="en-US" sz="3200" dirty="0">
                <a:ea typeface="全真顏體" pitchFamily="49" charset="-120"/>
              </a:rPr>
              <a:t>：無緣大慈，同體大悲。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孟子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云</a:t>
            </a:r>
            <a:r>
              <a:rPr lang="zh-TW" altLang="en-US" sz="3200" dirty="0">
                <a:ea typeface="全真顏體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見其生不忍見其死，聞其聲不忍食其肉。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商湯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網開三面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的啟示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　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獵人</a:t>
            </a:r>
            <a:r>
              <a:rPr lang="zh-TW" altLang="en-US" sz="3200" dirty="0">
                <a:ea typeface="全真顏體" pitchFamily="49" charset="-120"/>
              </a:rPr>
              <a:t>：從天來者，從地來者，從四方來者，都進到我的羅網中，無一落網。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　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商湯</a:t>
            </a:r>
            <a:r>
              <a:rPr lang="zh-TW" altLang="en-US" sz="3200" dirty="0">
                <a:ea typeface="全真顏體" pitchFamily="49" charset="-120"/>
              </a:rPr>
              <a:t>：想到左邊便到左邊，想到右邊便到右邊，想向上去便向上去，想往下來便往下來，不要活命的，便入我的網中。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　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四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慈悲修行的重要：要成佛就必須大慈大悲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◎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師云：戒殺放生壽命延，慈悲養性可成仙</a:t>
            </a:r>
            <a:r>
              <a:rPr lang="zh-TW" altLang="en-US" sz="3200" b="1" dirty="0"/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.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殺業形成的原因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買牠來吃 　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養牠來賣 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殺牠來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賣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.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殺生的惡報：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◎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三世因果經說：莫道因果無人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見，遠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在兒孫近在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身，萬般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自作還自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受，一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失人身萬劫難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無子無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孫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--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世因果經說：無子無孫為何因？前世只因多殺生。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父母早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亡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--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世因果經說：父母早亡為何因？前世多是打鳥人。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來生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短命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--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世因果經說：今生短命是何因？前世宰豬殺牛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三災八難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官經：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世人殺生害命，罪積如山，若不早日猛心回頭，清靜齋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戒，懺悔改過，則三災八難，其劫難脫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云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奉勸世人早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持齋               人性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物性一處來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忍心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殺食同胞肉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將心比心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實可哀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不知迷人大口吞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字本是兩個人　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吃他八兩還半斤　 算來還是人吃人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人性物性是同靈　只是形体不相同　不忍殺食是佛心　天堂地獄由心造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細看肉字人吃人　可憐眾生不知因　互相殘殺造冤孽　諸子細思何處來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十月落地哭悲哀　於今世事多變化　莫非世世築債台　三期降道好佳期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速把冤愆罪孽洗　無冤無債身清淨　淨化原身會慈娘</a:t>
            </a: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4000" b="1" dirty="0"/>
              <a:t>　</a:t>
            </a:r>
            <a:endParaRPr lang="en-US" altLang="zh-TW" sz="4000" b="1" dirty="0" smtClean="0"/>
          </a:p>
          <a:p>
            <a:pPr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煮雲禪師說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千百年來碗里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羹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冤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深似海恨難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平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欲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知世上刀兵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劫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但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聽屠門夜半聲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天道的殊勝持齋戒殺</a:t>
            </a: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玉皇大天尊關聖帝君警世文的啟示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科學理論將對証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信你們察分明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日後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世界將更新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留素食持齋人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一切五葷之食物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齊齊掃盡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根不生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非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是為兄哄騙你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科學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長篇有証明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殺生害命空妄想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信請看一日現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任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你身鐵口能辯　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535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156</TotalTime>
  <Words>67</Words>
  <Application>Microsoft Office PowerPoint</Application>
  <PresentationFormat>如螢幕大小 (16:9)</PresentationFormat>
  <Paragraphs>36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科技</vt:lpstr>
      <vt:lpstr>  天道的殊勝持齋戒殺  </vt:lpstr>
      <vt:lpstr>   天道的殊勝持齋戒殺   </vt:lpstr>
      <vt:lpstr>  天道的殊勝持齋戒殺  </vt:lpstr>
      <vt:lpstr>  天道的殊勝持齋戒殺  </vt:lpstr>
      <vt:lpstr>  天道的殊勝持齋戒殺  </vt:lpstr>
      <vt:lpstr>  天道的殊勝持齋戒殺  </vt:lpstr>
      <vt:lpstr>  天道的殊勝持齋戒殺  </vt:lpstr>
      <vt:lpstr>  天道的殊勝持齋戒殺  </vt:lpstr>
      <vt:lpstr>  天道的殊勝持齋戒殺  </vt:lpstr>
      <vt:lpstr>  天道的殊勝持齋戒殺  </vt:lpstr>
      <vt:lpstr>  天道的殊勝持齋戒殺  </vt:lpstr>
      <vt:lpstr>  天道的殊勝持齋戒殺  </vt:lpstr>
      <vt:lpstr>    </vt:lpstr>
      <vt:lpstr>    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77</cp:revision>
  <dcterms:created xsi:type="dcterms:W3CDTF">2014-02-15T05:50:45Z</dcterms:created>
  <dcterms:modified xsi:type="dcterms:W3CDTF">2015-06-29T01:40:19Z</dcterms:modified>
</cp:coreProperties>
</file>