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6" r:id="rId2"/>
    <p:sldId id="271" r:id="rId3"/>
    <p:sldId id="293" r:id="rId4"/>
    <p:sldId id="298" r:id="rId5"/>
    <p:sldId id="297" r:id="rId6"/>
    <p:sldId id="296" r:id="rId7"/>
    <p:sldId id="295" r:id="rId8"/>
    <p:sldId id="294" r:id="rId9"/>
    <p:sldId id="267" r:id="rId10"/>
    <p:sldId id="290" r:id="rId11"/>
    <p:sldId id="292" r:id="rId12"/>
    <p:sldId id="291" r:id="rId13"/>
    <p:sldId id="289" r:id="rId14"/>
    <p:sldId id="288" r:id="rId15"/>
    <p:sldId id="287" r:id="rId16"/>
    <p:sldId id="286" r:id="rId17"/>
    <p:sldId id="285" r:id="rId18"/>
    <p:sldId id="284" r:id="rId19"/>
    <p:sldId id="277" r:id="rId20"/>
    <p:sldId id="274" r:id="rId21"/>
    <p:sldId id="266" r:id="rId2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34" y="-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2015/10/8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得道了道超生死</a:t>
            </a:r>
            <a:r>
              <a:rPr lang="en-US" altLang="zh-TW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</a:t>
            </a:r>
            <a:endParaRPr lang="zh-TW" alt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濟公老師慈訓</a:t>
            </a:r>
            <a:endParaRPr lang="en-US" altLang="zh-TW" sz="4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道真詮    鑑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古今　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修心立德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智慧增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己身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正  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渡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眾生　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人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能弘道化萬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民                  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勉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徒契  至誠抱　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首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重反思煉性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勤                  存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謙恭  效聖賢　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     知行合一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復本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根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了了分明認道先　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願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立精勤服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拳拳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實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作真修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無反顧　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踐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行初心回故園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得道了道超生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死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2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濟公老師慈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訓               </a:t>
            </a:r>
            <a:r>
              <a:rPr lang="zh-TW" altLang="en-US" sz="3600" dirty="0" smtClean="0">
                <a:ea typeface="全真顏體" pitchFamily="49" charset="-120"/>
              </a:rPr>
              <a:t>了</a:t>
            </a:r>
            <a:r>
              <a:rPr lang="zh-TW" altLang="en-US" sz="3600" dirty="0">
                <a:ea typeface="全真顏體" pitchFamily="49" charset="-120"/>
              </a:rPr>
              <a:t>知本來了弘願　</a:t>
            </a:r>
            <a:r>
              <a:rPr lang="zh-TW" altLang="en-US" sz="3600" dirty="0" smtClean="0">
                <a:ea typeface="全真顏體" pitchFamily="49" charset="-120"/>
              </a:rPr>
              <a:t>                       願</a:t>
            </a:r>
            <a:r>
              <a:rPr lang="zh-TW" altLang="en-US" sz="3600" dirty="0">
                <a:ea typeface="全真顏體" pitchFamily="49" charset="-120"/>
              </a:rPr>
              <a:t>行無為願方</a:t>
            </a:r>
            <a:r>
              <a:rPr lang="zh-TW" altLang="en-US" sz="3600" dirty="0" smtClean="0">
                <a:ea typeface="全真顏體" pitchFamily="49" charset="-120"/>
              </a:rPr>
              <a:t>實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實有玄妙實步踐　</a:t>
            </a:r>
            <a:r>
              <a:rPr lang="zh-TW" altLang="en-US" sz="3600" dirty="0" smtClean="0">
                <a:ea typeface="全真顏體" pitchFamily="49" charset="-120"/>
              </a:rPr>
              <a:t>                    踐踏</a:t>
            </a:r>
            <a:r>
              <a:rPr lang="zh-TW" altLang="en-US" sz="3600" dirty="0">
                <a:ea typeface="全真顏體" pitchFamily="49" charset="-120"/>
              </a:rPr>
              <a:t>光明踐道</a:t>
            </a:r>
            <a:r>
              <a:rPr lang="zh-TW" altLang="en-US" sz="3600" dirty="0" smtClean="0">
                <a:ea typeface="全真顏體" pitchFamily="49" charset="-120"/>
              </a:rPr>
              <a:t>了</a:t>
            </a:r>
            <a:endParaRPr lang="en-US" altLang="zh-TW" sz="3600" dirty="0" smtClean="0">
              <a:ea typeface="全真顏體" pitchFamily="49" charset="-120"/>
            </a:endParaRPr>
          </a:p>
          <a:p>
            <a:r>
              <a:rPr lang="zh-TW" altLang="en-US" sz="3600" dirty="0" smtClean="0">
                <a:ea typeface="全真顏體" pitchFamily="49" charset="-120"/>
              </a:rPr>
              <a:t>玄妙</a:t>
            </a:r>
            <a:r>
              <a:rPr lang="zh-TW" altLang="en-US" sz="3600" dirty="0">
                <a:ea typeface="全真顏體" pitchFamily="49" charset="-120"/>
              </a:rPr>
              <a:t>三寶了命關　</a:t>
            </a:r>
            <a:r>
              <a:rPr lang="zh-TW" altLang="en-US" sz="3600" dirty="0" smtClean="0">
                <a:ea typeface="全真顏體" pitchFamily="49" charset="-120"/>
              </a:rPr>
              <a:t>                          關乎</a:t>
            </a:r>
            <a:r>
              <a:rPr lang="zh-TW" altLang="en-US" sz="3600" dirty="0">
                <a:ea typeface="全真顏體" pitchFamily="49" charset="-120"/>
              </a:rPr>
              <a:t>自性法歸</a:t>
            </a:r>
            <a:r>
              <a:rPr lang="zh-TW" altLang="en-US" sz="3600" dirty="0" smtClean="0">
                <a:ea typeface="全真顏體" pitchFamily="49" charset="-120"/>
              </a:rPr>
              <a:t>一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一指點破通天竅　</a:t>
            </a:r>
            <a:r>
              <a:rPr lang="zh-TW" altLang="en-US" sz="3600" dirty="0" smtClean="0">
                <a:ea typeface="全真顏體" pitchFamily="49" charset="-120"/>
              </a:rPr>
              <a:t>                     竅</a:t>
            </a:r>
            <a:r>
              <a:rPr lang="zh-TW" altLang="en-US" sz="3600" dirty="0">
                <a:ea typeface="全真顏體" pitchFamily="49" charset="-120"/>
              </a:rPr>
              <a:t>開實煉闖九</a:t>
            </a:r>
            <a:r>
              <a:rPr lang="zh-TW" altLang="en-US" sz="3600" dirty="0" smtClean="0">
                <a:ea typeface="全真顏體" pitchFamily="49" charset="-120"/>
              </a:rPr>
              <a:t>口</a:t>
            </a:r>
            <a:endParaRPr lang="en-US" altLang="zh-TW" sz="3600" dirty="0" smtClean="0">
              <a:ea typeface="全真顏體" pitchFamily="49" charset="-120"/>
            </a:endParaRPr>
          </a:p>
          <a:p>
            <a:r>
              <a:rPr lang="zh-TW" altLang="en-US" sz="3600" dirty="0" smtClean="0">
                <a:ea typeface="全真顏體" pitchFamily="49" charset="-120"/>
              </a:rPr>
              <a:t>口傳</a:t>
            </a:r>
            <a:r>
              <a:rPr lang="zh-TW" altLang="en-US" sz="3600" dirty="0">
                <a:ea typeface="全真顏體" pitchFamily="49" charset="-120"/>
              </a:rPr>
              <a:t>心</a:t>
            </a:r>
            <a:r>
              <a:rPr lang="zh-TW" altLang="en-US" sz="3600" dirty="0" smtClean="0">
                <a:ea typeface="全真顏體" pitchFamily="49" charset="-120"/>
              </a:rPr>
              <a:t>印真經</a:t>
            </a:r>
            <a:r>
              <a:rPr lang="zh-TW" altLang="en-US" sz="3600" dirty="0">
                <a:ea typeface="全真顏體" pitchFamily="49" charset="-120"/>
              </a:rPr>
              <a:t>訣　</a:t>
            </a:r>
            <a:r>
              <a:rPr lang="zh-TW" altLang="en-US" sz="3600" dirty="0" smtClean="0">
                <a:ea typeface="全真顏體" pitchFamily="49" charset="-120"/>
              </a:rPr>
              <a:t>                     訣</a:t>
            </a:r>
            <a:r>
              <a:rPr lang="zh-TW" altLang="en-US" sz="3600" dirty="0">
                <a:ea typeface="全真顏體" pitchFamily="49" charset="-120"/>
              </a:rPr>
              <a:t>秘領悟慈</a:t>
            </a:r>
            <a:r>
              <a:rPr lang="zh-TW" altLang="en-US" sz="3600" dirty="0" smtClean="0">
                <a:ea typeface="全真顏體" pitchFamily="49" charset="-120"/>
              </a:rPr>
              <a:t>契合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合抱子玄赤子同　</a:t>
            </a:r>
            <a:r>
              <a:rPr lang="zh-TW" altLang="en-US" sz="3600" dirty="0" smtClean="0">
                <a:ea typeface="全真顏體" pitchFamily="49" charset="-120"/>
              </a:rPr>
              <a:t>                 同</a:t>
            </a:r>
            <a:r>
              <a:rPr lang="zh-TW" altLang="en-US" sz="3600" dirty="0">
                <a:ea typeface="全真顏體" pitchFamily="49" charset="-120"/>
              </a:rPr>
              <a:t>登理域證道玄</a:t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endParaRPr lang="zh-TW" altLang="en-US" sz="36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得道了道超生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死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3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濟公老師慈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訓               </a:t>
            </a:r>
            <a:r>
              <a:rPr lang="zh-TW" altLang="en-US" sz="4000" dirty="0" smtClean="0">
                <a:ea typeface="全真顏體" pitchFamily="49" charset="-120"/>
              </a:rPr>
              <a:t>修身</a:t>
            </a:r>
            <a:r>
              <a:rPr lang="zh-TW" altLang="en-US" sz="4000" dirty="0">
                <a:ea typeface="全真顏體" pitchFamily="49" charset="-120"/>
              </a:rPr>
              <a:t>明理認本心　</a:t>
            </a:r>
            <a:r>
              <a:rPr lang="zh-TW" altLang="en-US" sz="4000" dirty="0" smtClean="0">
                <a:ea typeface="全真顏體" pitchFamily="49" charset="-120"/>
              </a:rPr>
              <a:t>                 道</a:t>
            </a:r>
            <a:r>
              <a:rPr lang="zh-TW" altLang="en-US" sz="4000" dirty="0">
                <a:ea typeface="全真顏體" pitchFamily="49" charset="-120"/>
              </a:rPr>
              <a:t>通三界自參</a:t>
            </a:r>
            <a:r>
              <a:rPr lang="zh-TW" altLang="en-US" sz="4000" dirty="0" smtClean="0">
                <a:ea typeface="全真顏體" pitchFamily="49" charset="-120"/>
              </a:rPr>
              <a:t>尋</a:t>
            </a:r>
            <a:r>
              <a:rPr lang="zh-TW" altLang="en-US" sz="4000" dirty="0">
                <a:ea typeface="全真顏體" pitchFamily="49" charset="-120"/>
              </a:rPr>
              <a:t/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方向目標宗旨定　</a:t>
            </a:r>
            <a:r>
              <a:rPr lang="zh-TW" altLang="en-US" sz="4000" dirty="0" smtClean="0">
                <a:ea typeface="全真顏體" pitchFamily="49" charset="-120"/>
              </a:rPr>
              <a:t>                  針對</a:t>
            </a:r>
            <a:r>
              <a:rPr lang="zh-TW" altLang="en-US" sz="4000" dirty="0">
                <a:ea typeface="全真顏體" pitchFamily="49" charset="-120"/>
              </a:rPr>
              <a:t>毛病痛改更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/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正己渡人標杆立　</a:t>
            </a:r>
            <a:r>
              <a:rPr lang="zh-TW" altLang="en-US" sz="4000" dirty="0" smtClean="0">
                <a:ea typeface="全真顏體" pitchFamily="49" charset="-120"/>
              </a:rPr>
              <a:t>                    確</a:t>
            </a:r>
            <a:r>
              <a:rPr lang="zh-TW" altLang="en-US" sz="4000">
                <a:ea typeface="全真顏體" pitchFamily="49" charset="-120"/>
              </a:rPr>
              <a:t>建</a:t>
            </a:r>
            <a:r>
              <a:rPr lang="zh-TW" altLang="en-US" sz="4000" smtClean="0">
                <a:ea typeface="全真顏體" pitchFamily="49" charset="-120"/>
              </a:rPr>
              <a:t>信念真功</a:t>
            </a:r>
            <a:r>
              <a:rPr lang="zh-TW" altLang="en-US" sz="4000" dirty="0" smtClean="0">
                <a:ea typeface="全真顏體" pitchFamily="49" charset="-120"/>
              </a:rPr>
              <a:t>行</a:t>
            </a:r>
            <a:r>
              <a:rPr lang="zh-TW" altLang="en-US" sz="4000" dirty="0">
                <a:ea typeface="全真顏體" pitchFamily="49" charset="-120"/>
              </a:rPr>
              <a:t/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人能弘道古聖效　</a:t>
            </a:r>
            <a:r>
              <a:rPr lang="zh-TW" altLang="en-US" sz="4000" dirty="0" smtClean="0">
                <a:ea typeface="全真顏體" pitchFamily="49" charset="-120"/>
              </a:rPr>
              <a:t>                   生死</a:t>
            </a:r>
            <a:r>
              <a:rPr lang="zh-TW" altLang="en-US" sz="4000" dirty="0">
                <a:ea typeface="全真顏體" pitchFamily="49" charset="-120"/>
              </a:rPr>
              <a:t>了斷脫紅塵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119</TotalTime>
  <Words>44</Words>
  <Application>Microsoft Office PowerPoint</Application>
  <PresentationFormat>如螢幕大小 (16:9)</PresentationFormat>
  <Paragraphs>9</Paragraphs>
  <Slides>21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2" baseType="lpstr">
      <vt:lpstr>科技</vt:lpstr>
      <vt:lpstr>得道了道超生死1</vt:lpstr>
      <vt:lpstr>得道了道超生死2</vt:lpstr>
      <vt:lpstr>得道了道超生死3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36</cp:revision>
  <dcterms:created xsi:type="dcterms:W3CDTF">2014-02-15T05:50:45Z</dcterms:created>
  <dcterms:modified xsi:type="dcterms:W3CDTF">2015-10-08T10:52:12Z</dcterms:modified>
</cp:coreProperties>
</file>