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9" r:id="rId6"/>
    <p:sldId id="297" r:id="rId7"/>
    <p:sldId id="296" r:id="rId8"/>
    <p:sldId id="295" r:id="rId9"/>
    <p:sldId id="294" r:id="rId10"/>
    <p:sldId id="267" r:id="rId11"/>
    <p:sldId id="290" r:id="rId12"/>
    <p:sldId id="292" r:id="rId13"/>
    <p:sldId id="291" r:id="rId14"/>
    <p:sldId id="289" r:id="rId15"/>
    <p:sldId id="288" r:id="rId16"/>
    <p:sldId id="287" r:id="rId17"/>
    <p:sldId id="286" r:id="rId18"/>
    <p:sldId id="285" r:id="rId19"/>
    <p:sldId id="284" r:id="rId20"/>
    <p:sldId id="277" r:id="rId21"/>
    <p:sldId id="274" r:id="rId22"/>
    <p:sldId id="266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天降大道挽迷子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濟公活佛慈訓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名韁利鎖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誘迷人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自甘墮落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費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心神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名利迷人矇慧目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幾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人能曉不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失真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夜夜笙歌甘買醉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貪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嗔癡愛難上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登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天降大道挽迷子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幾知機作完人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天降大道挽迷</a:t>
            </a:r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子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5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濟公活佛慈</a:t>
            </a:r>
            <a:r>
              <a:rPr lang="zh-TW" altLang="en-US" sz="5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5100" dirty="0" smtClean="0">
              <a:ea typeface="全真顏體" pitchFamily="49" charset="-120"/>
            </a:endParaRPr>
          </a:p>
          <a:p>
            <a:r>
              <a:rPr lang="zh-TW" altLang="en-US" sz="5200" dirty="0" smtClean="0">
                <a:ea typeface="全真顏體" pitchFamily="49" charset="-120"/>
              </a:rPr>
              <a:t>得道</a:t>
            </a:r>
            <a:r>
              <a:rPr lang="zh-TW" altLang="en-US" sz="5200" dirty="0">
                <a:ea typeface="全真顏體" pitchFamily="49" charset="-120"/>
              </a:rPr>
              <a:t>不知勤修進　</a:t>
            </a:r>
            <a:r>
              <a:rPr lang="zh-TW" altLang="en-US" sz="5200" dirty="0" smtClean="0">
                <a:ea typeface="全真顏體" pitchFamily="49" charset="-120"/>
              </a:rPr>
              <a:t>                 有</a:t>
            </a:r>
            <a:r>
              <a:rPr lang="zh-TW" altLang="en-US" sz="5200" dirty="0">
                <a:ea typeface="全真顏體" pitchFamily="49" charset="-120"/>
              </a:rPr>
              <a:t>負佳光好</a:t>
            </a:r>
            <a:r>
              <a:rPr lang="zh-TW" altLang="en-US" sz="5200" dirty="0" smtClean="0">
                <a:ea typeface="全真顏體" pitchFamily="49" charset="-120"/>
              </a:rPr>
              <a:t>良辰</a:t>
            </a:r>
            <a:r>
              <a:rPr lang="zh-TW" altLang="en-US" sz="5200" dirty="0">
                <a:ea typeface="全真顏體" pitchFamily="49" charset="-120"/>
              </a:rPr>
              <a:t/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>
                <a:ea typeface="全真顏體" pitchFamily="49" charset="-120"/>
              </a:rPr>
              <a:t>影視迷人害心性　</a:t>
            </a:r>
            <a:r>
              <a:rPr lang="zh-TW" altLang="en-US" sz="5200" dirty="0" smtClean="0">
                <a:ea typeface="全真顏體" pitchFamily="49" charset="-120"/>
              </a:rPr>
              <a:t>              浪費</a:t>
            </a:r>
            <a:r>
              <a:rPr lang="zh-TW" altLang="en-US" sz="5200" dirty="0">
                <a:ea typeface="全真顏體" pitchFamily="49" charset="-120"/>
              </a:rPr>
              <a:t>時光費精神</a:t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>
                <a:ea typeface="全真顏體" pitchFamily="49" charset="-120"/>
              </a:rPr>
              <a:t/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>
                <a:ea typeface="全真顏體" pitchFamily="49" charset="-120"/>
              </a:rPr>
              <a:t>有閒多把經典看　</a:t>
            </a:r>
            <a:r>
              <a:rPr lang="zh-TW" altLang="en-US" sz="5200" dirty="0" smtClean="0">
                <a:ea typeface="全真顏體" pitchFamily="49" charset="-120"/>
              </a:rPr>
              <a:t>                       增進</a:t>
            </a:r>
            <a:r>
              <a:rPr lang="zh-TW" altLang="en-US" sz="5200" dirty="0">
                <a:ea typeface="全真顏體" pitchFamily="49" charset="-120"/>
              </a:rPr>
              <a:t>義理智添</a:t>
            </a:r>
            <a:r>
              <a:rPr lang="zh-TW" altLang="en-US" sz="5200" dirty="0" smtClean="0">
                <a:ea typeface="全真顏體" pitchFamily="49" charset="-120"/>
              </a:rPr>
              <a:t>增</a:t>
            </a:r>
            <a:r>
              <a:rPr lang="zh-TW" altLang="en-US" sz="5200" dirty="0">
                <a:ea typeface="全真顏體" pitchFamily="49" charset="-120"/>
              </a:rPr>
              <a:t/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>
                <a:ea typeface="全真顏體" pitchFamily="49" charset="-120"/>
              </a:rPr>
              <a:t>時光有限去難返　</a:t>
            </a:r>
            <a:r>
              <a:rPr lang="zh-TW" altLang="en-US" sz="5200" dirty="0" smtClean="0">
                <a:ea typeface="全真顏體" pitchFamily="49" charset="-120"/>
              </a:rPr>
              <a:t>               韶</a:t>
            </a:r>
            <a:r>
              <a:rPr lang="zh-TW" altLang="en-US" sz="5200" dirty="0">
                <a:ea typeface="全真顏體" pitchFamily="49" charset="-120"/>
              </a:rPr>
              <a:t>華消逝悔難翻</a:t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>
                <a:ea typeface="全真顏體" pitchFamily="49" charset="-120"/>
              </a:rPr>
              <a:t/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>
                <a:ea typeface="全真顏體" pitchFamily="49" charset="-120"/>
              </a:rPr>
              <a:t>為師之言望徒記　</a:t>
            </a:r>
            <a:r>
              <a:rPr lang="zh-TW" altLang="en-US" sz="5200" dirty="0" smtClean="0">
                <a:ea typeface="全真顏體" pitchFamily="49" charset="-120"/>
              </a:rPr>
              <a:t>                  作</a:t>
            </a:r>
            <a:r>
              <a:rPr lang="zh-TW" altLang="en-US" sz="5200" dirty="0">
                <a:ea typeface="全真顏體" pitchFamily="49" charset="-120"/>
              </a:rPr>
              <a:t>個標杆領</a:t>
            </a:r>
            <a:r>
              <a:rPr lang="zh-TW" altLang="en-US" sz="5200" dirty="0" smtClean="0">
                <a:ea typeface="全真顏體" pitchFamily="49" charset="-120"/>
              </a:rPr>
              <a:t>後人</a:t>
            </a:r>
            <a:r>
              <a:rPr lang="zh-TW" altLang="en-US" sz="5200" dirty="0">
                <a:ea typeface="全真顏體" pitchFamily="49" charset="-120"/>
              </a:rPr>
              <a:t/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>
                <a:ea typeface="全真顏體" pitchFamily="49" charset="-120"/>
              </a:rPr>
              <a:t>一言一行謹慎進　</a:t>
            </a:r>
            <a:r>
              <a:rPr lang="zh-TW" altLang="en-US" sz="5200" dirty="0" smtClean="0">
                <a:ea typeface="全真顏體" pitchFamily="49" charset="-120"/>
              </a:rPr>
              <a:t>              不可</a:t>
            </a:r>
            <a:r>
              <a:rPr lang="zh-TW" altLang="en-US" sz="5200" dirty="0">
                <a:ea typeface="全真顏體" pitchFamily="49" charset="-120"/>
              </a:rPr>
              <a:t>掉以輕心行</a:t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天降大道挽迷</a:t>
            </a:r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子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濟公活佛慈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處事</a:t>
            </a:r>
            <a:r>
              <a:rPr lang="zh-TW" altLang="en-US" sz="3600" dirty="0">
                <a:ea typeface="全真顏體" pitchFamily="49" charset="-120"/>
              </a:rPr>
              <a:t>謹慎無固執　</a:t>
            </a:r>
            <a:r>
              <a:rPr lang="zh-TW" altLang="en-US" sz="3600" dirty="0" smtClean="0">
                <a:ea typeface="全真顏體" pitchFamily="49" charset="-120"/>
              </a:rPr>
              <a:t>                和衷共濟</a:t>
            </a:r>
            <a:r>
              <a:rPr lang="zh-TW" altLang="en-US" sz="3600" dirty="0">
                <a:ea typeface="全真顏體" pitchFamily="49" charset="-120"/>
              </a:rPr>
              <a:t>道方</a:t>
            </a:r>
            <a:r>
              <a:rPr lang="zh-TW" altLang="en-US" sz="3600" dirty="0" smtClean="0">
                <a:ea typeface="全真顏體" pitchFamily="49" charset="-120"/>
              </a:rPr>
              <a:t>弘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以誠共處共互勉　</a:t>
            </a:r>
            <a:r>
              <a:rPr lang="zh-TW" altLang="en-US" sz="3600" dirty="0" smtClean="0">
                <a:ea typeface="全真顏體" pitchFamily="49" charset="-120"/>
              </a:rPr>
              <a:t>           忍辱</a:t>
            </a:r>
            <a:r>
              <a:rPr lang="zh-TW" altLang="en-US" sz="3600" dirty="0">
                <a:ea typeface="全真顏體" pitchFamily="49" charset="-120"/>
              </a:rPr>
              <a:t>含和理路登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盡心竭力不妄作　</a:t>
            </a:r>
            <a:r>
              <a:rPr lang="zh-TW" altLang="en-US" sz="3600" dirty="0" smtClean="0">
                <a:ea typeface="全真顏體" pitchFamily="49" charset="-120"/>
              </a:rPr>
              <a:t>                    一切</a:t>
            </a:r>
            <a:r>
              <a:rPr lang="zh-TW" altLang="en-US" sz="3600" dirty="0">
                <a:ea typeface="全真顏體" pitchFamily="49" charset="-120"/>
              </a:rPr>
              <a:t>上天至明</a:t>
            </a:r>
            <a:r>
              <a:rPr lang="zh-TW" altLang="en-US" sz="3600" dirty="0" smtClean="0">
                <a:ea typeface="全真顏體" pitchFamily="49" charset="-120"/>
              </a:rPr>
              <a:t>分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天助人助事事順　</a:t>
            </a:r>
            <a:r>
              <a:rPr lang="zh-TW" altLang="en-US" sz="3600" dirty="0" smtClean="0">
                <a:ea typeface="全真顏體" pitchFamily="49" charset="-120"/>
              </a:rPr>
              <a:t>                    考驗</a:t>
            </a:r>
            <a:r>
              <a:rPr lang="zh-TW" altLang="en-US" sz="3600" dirty="0">
                <a:ea typeface="全真顏體" pitchFamily="49" charset="-120"/>
              </a:rPr>
              <a:t>最終化為塵  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明者遵行　體悟</a:t>
            </a:r>
            <a:r>
              <a:rPr lang="zh-TW" altLang="en-US" sz="3600" dirty="0" smtClean="0">
                <a:ea typeface="全真顏體" pitchFamily="49" charset="-120"/>
              </a:rPr>
              <a:t>天心   </a:t>
            </a:r>
            <a:r>
              <a:rPr lang="zh-TW" altLang="en-US" sz="3600" dirty="0">
                <a:ea typeface="全真顏體" pitchFamily="49" charset="-120"/>
              </a:rPr>
              <a:t>　不多計較　不昧</a:t>
            </a:r>
            <a:r>
              <a:rPr lang="zh-TW" altLang="en-US" sz="3600" dirty="0" smtClean="0">
                <a:ea typeface="全真顏體" pitchFamily="49" charset="-120"/>
              </a:rPr>
              <a:t>本真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天降大道挽迷</a:t>
            </a:r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子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濟公活佛慈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因緣成熟  道</a:t>
            </a:r>
            <a:r>
              <a:rPr lang="zh-TW" altLang="en-US" sz="3600" dirty="0">
                <a:ea typeface="全真顏體" pitchFamily="49" charset="-120"/>
              </a:rPr>
              <a:t>自可</a:t>
            </a:r>
            <a:r>
              <a:rPr lang="zh-TW" altLang="en-US" sz="3600" dirty="0" smtClean="0">
                <a:ea typeface="全真顏體" pitchFamily="49" charset="-120"/>
              </a:rPr>
              <a:t>弘 </a:t>
            </a:r>
            <a:r>
              <a:rPr lang="zh-TW" altLang="en-US" sz="3600" dirty="0">
                <a:ea typeface="全真顏體" pitchFamily="49" charset="-120"/>
              </a:rPr>
              <a:t>　公心一</a:t>
            </a:r>
            <a:r>
              <a:rPr lang="zh-TW" altLang="en-US" sz="3600" dirty="0" smtClean="0">
                <a:ea typeface="全真顏體" pitchFamily="49" charset="-120"/>
              </a:rPr>
              <a:t>片  不畏艱辛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人溺己</a:t>
            </a:r>
            <a:r>
              <a:rPr lang="zh-TW" altLang="en-US" sz="3600" dirty="0" smtClean="0">
                <a:ea typeface="全真顏體" pitchFamily="49" charset="-120"/>
              </a:rPr>
              <a:t>溺  互</a:t>
            </a:r>
            <a:r>
              <a:rPr lang="zh-TW" altLang="en-US" sz="3600" dirty="0">
                <a:ea typeface="全真顏體" pitchFamily="49" charset="-120"/>
              </a:rPr>
              <a:t>勉同行　</a:t>
            </a:r>
            <a:r>
              <a:rPr lang="zh-TW" altLang="en-US" sz="3600" dirty="0" smtClean="0">
                <a:ea typeface="全真顏體" pitchFamily="49" charset="-120"/>
              </a:rPr>
              <a:t> 考驗過後  勇</a:t>
            </a:r>
            <a:r>
              <a:rPr lang="zh-TW" altLang="en-US" sz="3600" dirty="0">
                <a:ea typeface="全真顏體" pitchFamily="49" charset="-120"/>
              </a:rPr>
              <a:t>往前奔  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不多批示徒已倦　</a:t>
            </a:r>
            <a:r>
              <a:rPr lang="zh-TW" altLang="en-US" sz="3600" dirty="0" smtClean="0">
                <a:ea typeface="全真顏體" pitchFamily="49" charset="-120"/>
              </a:rPr>
              <a:t>                 有緣</a:t>
            </a:r>
            <a:r>
              <a:rPr lang="zh-TW" altLang="en-US" sz="3600" dirty="0">
                <a:ea typeface="全真顏體" pitchFamily="49" charset="-120"/>
              </a:rPr>
              <a:t>再聚共談心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65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</TotalTime>
  <Words>62</Words>
  <Application>Microsoft Office PowerPoint</Application>
  <PresentationFormat>如螢幕大小 (16:9)</PresentationFormat>
  <Paragraphs>12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科技</vt:lpstr>
      <vt:lpstr>天降大道挽迷子1</vt:lpstr>
      <vt:lpstr>天降大道挽迷子2</vt:lpstr>
      <vt:lpstr>天降大道挽迷子3</vt:lpstr>
      <vt:lpstr>天降大道挽迷子4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40</cp:revision>
  <dcterms:created xsi:type="dcterms:W3CDTF">2014-02-15T05:50:45Z</dcterms:created>
  <dcterms:modified xsi:type="dcterms:W3CDTF">2015-10-08T02:02:14Z</dcterms:modified>
</cp:coreProperties>
</file>