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93" r:id="rId4"/>
    <p:sldId id="298" r:id="rId5"/>
    <p:sldId id="297" r:id="rId6"/>
    <p:sldId id="296" r:id="rId7"/>
    <p:sldId id="295" r:id="rId8"/>
    <p:sldId id="294" r:id="rId9"/>
    <p:sldId id="267" r:id="rId10"/>
    <p:sldId id="290" r:id="rId11"/>
    <p:sldId id="292" r:id="rId12"/>
    <p:sldId id="291" r:id="rId13"/>
    <p:sldId id="289" r:id="rId14"/>
    <p:sldId id="288" r:id="rId15"/>
    <p:sldId id="287" r:id="rId16"/>
    <p:sldId id="286" r:id="rId17"/>
    <p:sldId id="285" r:id="rId18"/>
    <p:sldId id="284" r:id="rId19"/>
    <p:sldId id="277" r:id="rId20"/>
    <p:sldId id="274" r:id="rId21"/>
    <p:sldId id="266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南極仙翁示天時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2900" dirty="0">
                <a:solidFill>
                  <a:srgbClr val="FFFF00"/>
                </a:solidFill>
                <a:ea typeface="全真顏體" pitchFamily="49" charset="-120"/>
              </a:rPr>
              <a:t>公元一九九五年歲次乙亥 九月廿六日 　宗心佛堂</a:t>
            </a:r>
            <a:r>
              <a:rPr lang="zh-TW" altLang="en-US" sz="2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恭</a:t>
            </a:r>
            <a:r>
              <a:rPr lang="zh-TW" alt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　南極仙翁慈悲指示訓</a:t>
            </a:r>
            <a:br>
              <a:rPr lang="zh-TW" alt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4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轅北轍一理通　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</a:t>
            </a:r>
            <a:r>
              <a:rPr lang="zh-TW" altLang="en-US" sz="4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極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尊極貴道虛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盈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壽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夭窮通誰能定　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</a:t>
            </a:r>
            <a:r>
              <a:rPr lang="zh-TW" altLang="en-US" sz="4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星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光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指引青雲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登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南極壽星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母諭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降佛庭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母駕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平心靜氣　待俺訓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評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　　　　　　　　　　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哈哈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三曹普渡好因緣　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      人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鬼神仙皆得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點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明師一指開玄竅　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翻身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跳出輪迴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圈 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六萬年載時已至　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因果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清算換天盤</a:t>
            </a:r>
            <a:r>
              <a:rPr lang="zh-TW" alt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南極仙翁示天時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爾等祖德根基具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方登龍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門上法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船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莫要得易視平易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欲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修還得真誠虔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我觀現今修道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客                     龍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紋魚質真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敷衍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那有真心來修道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那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有真心渡皇原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日日皆是渾噩渡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得過且過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非英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賢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天時緊急非口號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次大戰已在前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南極仙翁示天時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如絃上箭勢必發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眾生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塗炭苦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連連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爾等否記曾立愿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凡必定兩相兼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終被花花世界迷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有機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亦不把功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推搪理由多藉口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裡不肯偷個閒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仙翁今日話明示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劫不遠在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眼前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爾等不肯加鞭進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仙翁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亦不再多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言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b="1" dirty="0"/>
              <a:t>　　　　　　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139</TotalTime>
  <Words>29</Words>
  <Application>Microsoft Office PowerPoint</Application>
  <PresentationFormat>如螢幕大小 (16:9)</PresentationFormat>
  <Paragraphs>8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科技</vt:lpstr>
      <vt:lpstr>南極仙翁示天時</vt:lpstr>
      <vt:lpstr>南極仙翁示天時</vt:lpstr>
      <vt:lpstr>南極仙翁示天時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38</cp:revision>
  <dcterms:created xsi:type="dcterms:W3CDTF">2014-02-15T05:50:45Z</dcterms:created>
  <dcterms:modified xsi:type="dcterms:W3CDTF">2015-08-27T02:40:52Z</dcterms:modified>
</cp:coreProperties>
</file>