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7" r:id="rId8"/>
    <p:sldId id="273" r:id="rId9"/>
    <p:sldId id="274" r:id="rId10"/>
    <p:sldId id="275" r:id="rId11"/>
    <p:sldId id="276" r:id="rId12"/>
    <p:sldId id="278" r:id="rId13"/>
    <p:sldId id="279" r:id="rId14"/>
    <p:sldId id="280" r:id="rId15"/>
    <p:sldId id="28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2015/7/12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天道法會殊勝無比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顏體" pitchFamily="49" charset="-120"/>
              </a:rPr>
              <a:t>無</a:t>
            </a:r>
            <a:r>
              <a:rPr lang="zh-TW" altLang="en-US" sz="3600" dirty="0">
                <a:ea typeface="全真顏體" pitchFamily="49" charset="-120"/>
              </a:rPr>
              <a:t>極老母與我們同在</a:t>
            </a:r>
          </a:p>
          <a:p>
            <a:pPr marL="36576" indent="0">
              <a:buNone/>
            </a:pPr>
            <a:r>
              <a:rPr lang="zh-TW" altLang="en-US" sz="3600" dirty="0">
                <a:ea typeface="全真顏體" pitchFamily="49" charset="-120"/>
              </a:rPr>
              <a:t>諸天仙佛護法</a:t>
            </a:r>
          </a:p>
          <a:p>
            <a:pPr marL="36576" indent="0">
              <a:buNone/>
            </a:pPr>
            <a:r>
              <a:rPr lang="zh-TW" altLang="en-US" sz="3600" dirty="0">
                <a:ea typeface="全真顏體" pitchFamily="49" charset="-120"/>
              </a:rPr>
              <a:t>人天百萬共沾恩典</a:t>
            </a:r>
          </a:p>
          <a:p>
            <a:pPr marL="36576" indent="0">
              <a:buNone/>
            </a:pPr>
            <a:r>
              <a:rPr lang="zh-TW" altLang="en-US" sz="3600" dirty="0" smtClean="0">
                <a:ea typeface="全真顏體" pitchFamily="49" charset="-120"/>
              </a:rPr>
              <a:t> </a:t>
            </a:r>
            <a:r>
              <a:rPr lang="zh-TW" altLang="en-US" sz="3600" dirty="0">
                <a:ea typeface="全真顏體" pitchFamily="49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無形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眾生同沾恩</a:t>
            </a:r>
            <a:r>
              <a:rPr lang="zh-TW" altLang="en-US" sz="3600" dirty="0">
                <a:ea typeface="全真顏體" pitchFamily="49" charset="-120"/>
              </a:rPr>
              <a:t>：</a:t>
            </a:r>
          </a:p>
          <a:p>
            <a:pPr marL="36576" indent="0">
              <a:buNone/>
            </a:pPr>
            <a:r>
              <a:rPr lang="zh-TW" altLang="en-US" sz="3600" dirty="0" smtClean="0">
                <a:ea typeface="全真顏體" pitchFamily="49" charset="-120"/>
              </a:rPr>
              <a:t>     </a:t>
            </a:r>
            <a:r>
              <a:rPr lang="zh-TW" altLang="en-US" sz="3600" dirty="0">
                <a:ea typeface="全真顏體" pitchFamily="49" charset="-120"/>
              </a:rPr>
              <a:t>氣天仙、九玄七祖</a:t>
            </a:r>
            <a:r>
              <a:rPr lang="zh-TW" altLang="en-US" sz="3600" dirty="0" smtClean="0">
                <a:ea typeface="全真顏體" pitchFamily="49" charset="-120"/>
              </a:rPr>
              <a:t>、</a:t>
            </a:r>
            <a:endParaRPr lang="en-US" altLang="zh-TW" sz="3600" dirty="0" smtClean="0"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ea typeface="全真顏體" pitchFamily="49" charset="-120"/>
              </a:rPr>
              <a:t> </a:t>
            </a:r>
            <a:r>
              <a:rPr lang="zh-TW" altLang="en-US" sz="3600" dirty="0" smtClean="0">
                <a:ea typeface="全真顏體" pitchFamily="49" charset="-120"/>
              </a:rPr>
              <a:t>    冤</a:t>
            </a:r>
            <a:r>
              <a:rPr lang="zh-TW" altLang="en-US" sz="3600" dirty="0">
                <a:ea typeface="全真顏體" pitchFamily="49" charset="-120"/>
              </a:rPr>
              <a:t>親債主</a:t>
            </a:r>
          </a:p>
          <a:p>
            <a:pPr marL="36576" indent="0">
              <a:buNone/>
            </a:pPr>
            <a:r>
              <a:rPr lang="zh-TW" altLang="en-US" sz="3600" dirty="0">
                <a:ea typeface="全真顏體" pitchFamily="49" charset="-120"/>
              </a:rPr>
              <a:t>  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有形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眾生也沾恩典</a:t>
            </a:r>
            <a:r>
              <a:rPr lang="zh-TW" altLang="en-US" sz="3600" dirty="0">
                <a:ea typeface="全真顏體" pitchFamily="49" charset="-120"/>
              </a:rPr>
              <a:t>：</a:t>
            </a:r>
          </a:p>
          <a:p>
            <a:pPr marL="36576" indent="0">
              <a:buNone/>
            </a:pPr>
            <a:r>
              <a:rPr lang="zh-TW" altLang="en-US" sz="3600" dirty="0">
                <a:ea typeface="全真顏體" pitchFamily="49" charset="-120"/>
              </a:rPr>
              <a:t>      在場前賢、世界各地前賢</a:t>
            </a:r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 smtClean="0">
                <a:ea typeface="全真顏體" pitchFamily="49" charset="-120"/>
              </a:rPr>
              <a:t>透過文字</a:t>
            </a:r>
            <a:r>
              <a:rPr lang="zh-TW" altLang="en-US" sz="3600" dirty="0">
                <a:ea typeface="全真顏體" pitchFamily="49" charset="-120"/>
              </a:rPr>
              <a:t>、網路傳播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7258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辦道是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份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要有緣，也要有份，緣是佛緣，份是果位。</a:t>
            </a:r>
          </a:p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天上果位人間定，九品蓮臺的果位，就看你的作為了。</a:t>
            </a: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仙佛果位，沒有名額限制，只要肯修肯辦，都能証得。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</a:t>
            </a:r>
            <a:r>
              <a:rPr lang="zh-TW" altLang="en-US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道才能成道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天道離不了開闡渡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化發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婆心用苦口不倦誨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人必須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要立定了沖天大志 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貴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乎汝實行辦正己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成人掛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虛名圖好看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濫竽充數似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如此難以返極樂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家門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或是假面具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敷衍了事終久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來必然是墜落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沈淪忽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行止忽作輟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半途而廢打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殘靈壓陰山永難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翻身望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我的原佛子早些快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惺猛勇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進貫始終定然成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老母說：</a:t>
            </a: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外功滿內功圓急速渡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化上乘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位千葉蓮立於凡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塵任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兒是大羅仙佛祖降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世無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真功無實善難返瑤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林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正氣歌上說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人生自古誰無死，留取丹心照汗青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，在白陽仙真的史冊上，留下你的芳名。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大家要有惠能大師的大志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唯求作佛，不求餘物。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古聖先賢，都是有修有辦才成的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，天上沒有無功德的仙佛。</a:t>
            </a:r>
          </a:p>
        </p:txBody>
      </p:sp>
    </p:spTree>
    <p:extLst>
      <p:ext uri="{BB962C8B-B14F-4D97-AF65-F5344CB8AC3E}">
        <p14:creationId xmlns:p14="http://schemas.microsoft.com/office/powerpoint/2010/main" val="369997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結論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天道在暗選拔取賢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僚   現時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下天開科那個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知道    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聖賢希仙真在己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勤勞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三千六四萬八全然有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份行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得遲走得慢枉自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嚎啕明白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了時機運隨母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回返不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識時生癡心大劫難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逃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母之語莫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當耳邊風                 天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淵路盡由兒女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走                  生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懈怠永墜萬丈坑 </a:t>
            </a:r>
          </a:p>
          <a:p>
            <a:endParaRPr lang="zh-TW" altLang="en-US" sz="3200" b="1" dirty="0">
              <a:ea typeface="新細明體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9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9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9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真正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的修道人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道：求得先天大道</a:t>
            </a: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：改毛病、去脾氣</a:t>
            </a: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道：渡化眾生同離苦</a:t>
            </a: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唯有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求道才能超生死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輪迴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上天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老母說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              天道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闡發聖脈傳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敕令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弓長辦收圓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若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還不求明師渡 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歷劫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千生身難翻。</a:t>
            </a: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今時下運已至為母降道 ，差彌勒與弓長普渡收圓，前後的真情語一一說盡，望我的原佛子速求真傳，登上了金線路隨母天返 ，不惺悟墜苦海永難身翻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唯有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求道才能超生死輪迴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老</a:t>
            </a:r>
            <a:r>
              <a:rPr lang="zh-TW" altLang="en-US" sz="4000" dirty="0">
                <a:ea typeface="全真顏體" pitchFamily="49" charset="-120"/>
              </a:rPr>
              <a:t>母說</a:t>
            </a:r>
            <a:r>
              <a:rPr lang="zh-TW" altLang="en-US" sz="4000" dirty="0" smtClean="0">
                <a:ea typeface="全真顏體" pitchFamily="49" charset="-120"/>
              </a:rPr>
              <a:t>：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傳</a:t>
            </a:r>
            <a:r>
              <a:rPr lang="zh-TW" altLang="en-US" sz="3200" dirty="0">
                <a:ea typeface="全真顏體" pitchFamily="49" charset="-120"/>
              </a:rPr>
              <a:t>末後一著鮮天機</a:t>
            </a:r>
            <a:r>
              <a:rPr lang="zh-TW" altLang="en-US" sz="3200" dirty="0" smtClean="0">
                <a:ea typeface="全真顏體" pitchFamily="49" charset="-120"/>
              </a:rPr>
              <a:t>玄妙 </a:t>
            </a:r>
            <a:r>
              <a:rPr lang="zh-TW" altLang="en-US" sz="3200" dirty="0">
                <a:ea typeface="全真顏體" pitchFamily="49" charset="-120"/>
              </a:rPr>
              <a:t>得一指開金鎖現出金身 。</a:t>
            </a:r>
          </a:p>
          <a:p>
            <a:r>
              <a:rPr lang="zh-TW" altLang="en-US" sz="3200" dirty="0">
                <a:ea typeface="全真顏體" pitchFamily="49" charset="-120"/>
              </a:rPr>
              <a:t>老母說</a:t>
            </a:r>
            <a:r>
              <a:rPr lang="zh-TW" altLang="en-US" sz="3200" dirty="0" smtClean="0">
                <a:ea typeface="全真顏體" pitchFamily="49" charset="-120"/>
              </a:rPr>
              <a:t>：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得</a:t>
            </a:r>
            <a:r>
              <a:rPr lang="zh-TW" altLang="en-US" sz="3200" dirty="0">
                <a:ea typeface="全真顏體" pitchFamily="49" charset="-120"/>
              </a:rPr>
              <a:t>天道天榜上英名高</a:t>
            </a:r>
            <a:r>
              <a:rPr lang="zh-TW" altLang="en-US" sz="3200" dirty="0" smtClean="0">
                <a:ea typeface="全真顏體" pitchFamily="49" charset="-120"/>
              </a:rPr>
              <a:t>掛地</a:t>
            </a:r>
            <a:r>
              <a:rPr lang="zh-TW" altLang="en-US" sz="3200" dirty="0">
                <a:ea typeface="全真顏體" pitchFamily="49" charset="-120"/>
              </a:rPr>
              <a:t>府中鉤了 賬脫出苦</a:t>
            </a:r>
            <a:r>
              <a:rPr lang="zh-TW" altLang="en-US" sz="3200" dirty="0" smtClean="0">
                <a:ea typeface="全真顏體" pitchFamily="49" charset="-120"/>
              </a:rPr>
              <a:t>輪朝</a:t>
            </a:r>
            <a:r>
              <a:rPr lang="zh-TW" altLang="en-US" sz="3200" dirty="0">
                <a:ea typeface="全真顏體" pitchFamily="49" charset="-120"/>
              </a:rPr>
              <a:t>聞道夕死可憑此一</a:t>
            </a:r>
            <a:r>
              <a:rPr lang="zh-TW" altLang="en-US" sz="3200" dirty="0" smtClean="0">
                <a:ea typeface="全真顏體" pitchFamily="49" charset="-120"/>
              </a:rPr>
              <a:t>指指出</a:t>
            </a:r>
            <a:r>
              <a:rPr lang="zh-TW" altLang="en-US" sz="3200" dirty="0">
                <a:ea typeface="全真顏體" pitchFamily="49" charset="-120"/>
              </a:rPr>
              <a:t>來無價寶直返瑤林</a:t>
            </a:r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唯有求道才能超生死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輪迴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上乘一步超至簡至近，脫凡體成聖體極樂長春，並非是空口說真憑真證，而且這假色身可證明分，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冬不挺夏不臭容顏端正。</a:t>
            </a: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此本是臭皮囊可證金身，如不信命真靈來壇可證，事事真件件實豈可虛云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求道是緣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累世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有修，佛緣深厚，才能求道</a:t>
            </a: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濟公老師的見證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：在南部佛堂，老師臨壇，見證在場參與法會的人，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每個人前世都修得比廣欽老和尚好。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廣欽老和尚德行好，在世修行時，能降服大莽蛇、老虎、猴子來護法</a:t>
            </a:r>
          </a:p>
          <a:p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金剛經的見證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：須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菩提白佛言：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世尊！頗有眾生，得聞如是言說章句，生實信不？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佛告須菩提：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作是說！如來滅後，後五百歲，有持戒修福者，於此章句，能生信心，以此為實。當知是人，不於一佛、二佛、三四五佛而種善根，已於無量千萬佛所種諸善根。聞是章句，乃至一念生淨信者；須菩提！如來悉知悉見，是諸眾生得如是無量福德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」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四書大學上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之欲明明德於天下者，先治其國；欲治其國者，先齊其家；欲齊其家者，先修其身；欲修其身者，先正其心；欲正其心者，先誠其意；欲誠其意者，先致其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天子以至於庶人，壹是皆以修身為本。其本亂而末治者否矣。其所厚者薄，而其所薄者厚，未之有也！</a:t>
            </a: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修辦道的重要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六祖惠能大師說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本無樹，明鏡亦非臺，本來無一物，何處惹塵埃。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六祖又說：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菩提自性，本來清淨，但用此心，直了成佛。 </a:t>
            </a: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神秀大師說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身是菩提樹，心如明鏡臺，時時勤拂拭，勿使惹塵埃。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』 </a:t>
            </a: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修道就是恢復本性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：改毛病去脾氣</a:t>
            </a: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5188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</TotalTime>
  <Words>1067</Words>
  <Application>Microsoft Office PowerPoint</Application>
  <PresentationFormat>如螢幕大小 (16:9)</PresentationFormat>
  <Paragraphs>77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科技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  <vt:lpstr>  修辦道的重要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71</cp:revision>
  <dcterms:created xsi:type="dcterms:W3CDTF">2014-02-15T05:50:45Z</dcterms:created>
  <dcterms:modified xsi:type="dcterms:W3CDTF">2015-07-12T03:03:06Z</dcterms:modified>
</cp:coreProperties>
</file>