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8" r:id="rId3"/>
    <p:sldId id="260" r:id="rId4"/>
    <p:sldId id="257" r:id="rId5"/>
    <p:sldId id="261" r:id="rId6"/>
    <p:sldId id="262" r:id="rId7"/>
    <p:sldId id="259" r:id="rId8"/>
    <p:sldId id="263" r:id="rId9"/>
    <p:sldId id="270" r:id="rId10"/>
    <p:sldId id="269" r:id="rId11"/>
    <p:sldId id="268" r:id="rId12"/>
    <p:sldId id="267" r:id="rId13"/>
    <p:sldId id="266" r:id="rId14"/>
    <p:sldId id="265" r:id="rId15"/>
    <p:sldId id="264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9AAF2-36F5-4007-8D89-4D5CA14F021A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D3C2B-CF4A-4B01-A28A-8427B8E8E7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5866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D3C2B-CF4A-4B01-A28A-8427B8E8E72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1333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天道的福報 悟見講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  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一、人間福</a:t>
            </a:r>
            <a:r>
              <a:rPr lang="zh-TW" altLang="en-US" sz="3200" dirty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報有時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盡</a:t>
            </a:r>
            <a:endParaRPr lang="en-US" altLang="zh-TW" sz="3200" dirty="0" smtClean="0">
              <a:solidFill>
                <a:srgbClr val="FFFF00"/>
              </a:solidFill>
              <a:latin typeface="標楷體" pitchFamily="65" charset="-120"/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C000"/>
                </a:solidFill>
                <a:latin typeface="標楷體" pitchFamily="65" charset="-120"/>
                <a:ea typeface="全真細隸書" panose="02010609000101010101" pitchFamily="49" charset="-120"/>
              </a:rPr>
              <a:t>萬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空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歌的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啟示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天</a:t>
            </a:r>
            <a:r>
              <a:rPr lang="zh-TW" altLang="en-US" sz="3600" dirty="0">
                <a:ea typeface="全真細隸書" panose="02010609000101010101" pitchFamily="49" charset="-120"/>
              </a:rPr>
              <a:t>也空來地也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空                人生</a:t>
            </a:r>
            <a:r>
              <a:rPr lang="zh-TW" altLang="en-US" sz="3600" dirty="0">
                <a:ea typeface="全真細隸書" panose="02010609000101010101" pitchFamily="49" charset="-120"/>
              </a:rPr>
              <a:t>渺渺在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其中           日</a:t>
            </a:r>
            <a:r>
              <a:rPr lang="zh-TW" altLang="en-US" sz="3600" dirty="0">
                <a:ea typeface="全真細隸書" panose="02010609000101010101" pitchFamily="49" charset="-120"/>
              </a:rPr>
              <a:t>也空來月也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空                     來來往往</a:t>
            </a:r>
            <a:r>
              <a:rPr lang="zh-TW" altLang="en-US" sz="3600" dirty="0">
                <a:ea typeface="全真細隸書" panose="02010609000101010101" pitchFamily="49" charset="-120"/>
              </a:rPr>
              <a:t>有何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蹤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田</a:t>
            </a:r>
            <a:r>
              <a:rPr lang="zh-TW" altLang="en-US" sz="3600" dirty="0">
                <a:ea typeface="全真細隸書" panose="02010609000101010101" pitchFamily="49" charset="-120"/>
              </a:rPr>
              <a:t>也空來地也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空                     換</a:t>
            </a:r>
            <a:r>
              <a:rPr lang="zh-TW" altLang="en-US" sz="3600" dirty="0">
                <a:ea typeface="全真細隸書" panose="02010609000101010101" pitchFamily="49" charset="-120"/>
              </a:rPr>
              <a:t>了多少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主人翁                 金</a:t>
            </a:r>
            <a:r>
              <a:rPr lang="zh-TW" altLang="en-US" sz="3600" dirty="0">
                <a:ea typeface="全真細隸書" panose="02010609000101010101" pitchFamily="49" charset="-120"/>
              </a:rPr>
              <a:t>也空來銀也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空                       死</a:t>
            </a:r>
            <a:r>
              <a:rPr lang="zh-TW" altLang="en-US" sz="3600" dirty="0">
                <a:ea typeface="全真細隸書" panose="02010609000101010101" pitchFamily="49" charset="-120"/>
              </a:rPr>
              <a:t>後何曾在手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中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生</a:t>
            </a:r>
            <a:r>
              <a:rPr lang="zh-TW" altLang="en-US" sz="3600" dirty="0">
                <a:ea typeface="全真細隸書" panose="02010609000101010101" pitchFamily="49" charset="-120"/>
              </a:rPr>
              <a:t>也空來死也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空                    生死</a:t>
            </a:r>
            <a:r>
              <a:rPr lang="zh-TW" altLang="en-US" sz="3600" dirty="0">
                <a:ea typeface="全真細隸書" panose="02010609000101010101" pitchFamily="49" charset="-120"/>
              </a:rPr>
              <a:t>如同一夢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中                        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也</a:t>
            </a:r>
            <a:r>
              <a:rPr lang="zh-TW" altLang="en-US" sz="3600" dirty="0">
                <a:ea typeface="全真細隸書" panose="02010609000101010101" pitchFamily="49" charset="-120"/>
              </a:rPr>
              <a:t>空來妻也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空                   大難</a:t>
            </a:r>
            <a:r>
              <a:rPr lang="zh-TW" altLang="en-US" sz="3600" dirty="0">
                <a:ea typeface="全真細隸書" panose="02010609000101010101" pitchFamily="49" charset="-120"/>
              </a:rPr>
              <a:t>來時各西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東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endParaRPr lang="zh-TW" altLang="en-US" sz="3600" dirty="0"/>
          </a:p>
          <a:p>
            <a:endParaRPr lang="en-US" altLang="zh-TW" sz="3200" dirty="0" smtClean="0">
              <a:solidFill>
                <a:srgbClr val="FFFF00"/>
              </a:solidFill>
              <a:latin typeface="標楷體" pitchFamily="65" charset="-120"/>
              <a:ea typeface="全真顏體" pitchFamily="49" charset="-120"/>
            </a:endParaRPr>
          </a:p>
          <a:p>
            <a:pPr lvl="4"/>
            <a:endParaRPr lang="en-US" altLang="zh-TW" sz="2200" dirty="0" smtClean="0">
              <a:solidFill>
                <a:srgbClr val="FFFF00"/>
              </a:solidFill>
              <a:latin typeface="標楷體" pitchFamily="65" charset="-120"/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8025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修天道的福報 悟見講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0282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修天道的福報 悟見講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1994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修天道的福報 悟見講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4107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修天道的福報 悟見講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4688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修天道的福報 悟見講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8724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修天道的福報 悟見講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5148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修天道</a:t>
            </a:r>
            <a:r>
              <a:rPr lang="zh-TW" altLang="en-US" sz="36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的福報 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pPr marL="1307592" lvl="4" indent="0">
              <a:buNone/>
            </a:pPr>
            <a:endParaRPr lang="en-US" altLang="zh-TW" sz="2200" dirty="0" smtClean="0">
              <a:solidFill>
                <a:srgbClr val="FFFF00"/>
              </a:solidFill>
              <a:latin typeface="標楷體" pitchFamily="65" charset="-120"/>
              <a:ea typeface="全真顏體" pitchFamily="49" charset="-120"/>
            </a:endParaRPr>
          </a:p>
          <a:p>
            <a:pPr marL="420624" lvl="4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zh-TW" altLang="en-US" sz="3200" dirty="0">
                <a:solidFill>
                  <a:srgbClr val="FFFF00"/>
                </a:solidFill>
                <a:latin typeface="標楷體" pitchFamily="65" charset="-120"/>
                <a:ea typeface="全真顏體" pitchFamily="49" charset="-120"/>
              </a:rPr>
              <a:t>求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itchFamily="65" charset="-120"/>
                <a:ea typeface="全真顏體" pitchFamily="49" charset="-120"/>
              </a:rPr>
              <a:t>道是累世修來的福報</a:t>
            </a:r>
            <a:r>
              <a:rPr lang="zh-TW" altLang="en-US" sz="3200" dirty="0" smtClean="0">
                <a:ea typeface="全真顏體" pitchFamily="49" charset="-120"/>
              </a:rPr>
              <a:t>濟公老師的話</a:t>
            </a:r>
            <a:r>
              <a:rPr lang="en-US" altLang="zh-TW" sz="3200" dirty="0" smtClean="0">
                <a:ea typeface="全真顏體" pitchFamily="49" charset="-120"/>
              </a:rPr>
              <a:t>--</a:t>
            </a:r>
            <a:r>
              <a:rPr lang="zh-TW" altLang="en-US" sz="3200" dirty="0" smtClean="0">
                <a:ea typeface="全真顏體" pitchFamily="49" charset="-120"/>
              </a:rPr>
              <a:t>今生求道是三世修行，能參與法會是五世修行，能清口是十世修行</a:t>
            </a:r>
            <a:endParaRPr lang="zh-TW" altLang="en-US" sz="3200" dirty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鄭成功的話今生求道是三</a:t>
            </a:r>
            <a:r>
              <a:rPr lang="zh-TW" altLang="en-US" sz="3200" dirty="0" smtClean="0">
                <a:ea typeface="全真顏體" pitchFamily="49" charset="-120"/>
              </a:rPr>
              <a:t>世修行，</a:t>
            </a:r>
            <a:r>
              <a:rPr lang="zh-TW" altLang="en-US" sz="3200" dirty="0">
                <a:ea typeface="全真顏體" pitchFamily="49" charset="-120"/>
              </a:rPr>
              <a:t>能參與法會是五世修行</a:t>
            </a:r>
            <a:r>
              <a:rPr lang="zh-TW" altLang="en-US" sz="3200" dirty="0" smtClean="0">
                <a:ea typeface="全真顏體" pitchFamily="49" charset="-120"/>
              </a:rPr>
              <a:t>，能住佛堂是七世修行</a:t>
            </a:r>
            <a:r>
              <a:rPr lang="zh-TW" altLang="en-US" sz="3200" dirty="0">
                <a:ea typeface="全真顏體" pitchFamily="49" charset="-120"/>
              </a:rPr>
              <a:t>，</a:t>
            </a:r>
            <a:r>
              <a:rPr lang="zh-TW" altLang="en-US" sz="3200" dirty="0" smtClean="0">
                <a:ea typeface="全真顏體" pitchFamily="49" charset="-120"/>
              </a:rPr>
              <a:t>能</a:t>
            </a:r>
            <a:r>
              <a:rPr lang="zh-TW" altLang="en-US" sz="3200" dirty="0">
                <a:ea typeface="全真顏體" pitchFamily="49" charset="-120"/>
              </a:rPr>
              <a:t>清口是十世</a:t>
            </a:r>
            <a:r>
              <a:rPr lang="zh-TW" altLang="en-US" sz="3200" dirty="0" smtClean="0">
                <a:ea typeface="全真顏體" pitchFamily="49" charset="-120"/>
              </a:rPr>
              <a:t>修行。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李鐵拐大仙說</a:t>
            </a:r>
            <a:r>
              <a:rPr lang="en-US" altLang="zh-TW" sz="3200" dirty="0" smtClean="0">
                <a:ea typeface="全真顏體" pitchFamily="49" charset="-120"/>
              </a:rPr>
              <a:t>—</a:t>
            </a:r>
            <a:r>
              <a:rPr lang="zh-TW" altLang="en-US" sz="3200" dirty="0" smtClean="0">
                <a:ea typeface="全真顏體" pitchFamily="49" charset="-120"/>
              </a:rPr>
              <a:t>七世修行才能參加三天法會</a:t>
            </a:r>
            <a:endParaRPr lang="zh-TW" altLang="en-US" sz="3200" dirty="0">
              <a:ea typeface="全真顏體" pitchFamily="49" charset="-120"/>
            </a:endParaRPr>
          </a:p>
          <a:p>
            <a:endParaRPr lang="zh-TW" altLang="en-US" sz="3200" dirty="0">
              <a:ea typeface="全真顏體" pitchFamily="49" charset="-120"/>
            </a:endParaRPr>
          </a:p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2650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修天道的福報 悟見講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屍體也能做功德</a:t>
            </a:r>
            <a:r>
              <a:rPr lang="en-US" altLang="zh-TW" sz="3200" dirty="0" smtClean="0">
                <a:ea typeface="全真顏體" pitchFamily="49" charset="-120"/>
              </a:rPr>
              <a:t>—</a:t>
            </a:r>
            <a:r>
              <a:rPr lang="zh-TW" altLang="en-US" sz="3200" dirty="0" smtClean="0">
                <a:ea typeface="全真顏體" pitchFamily="49" charset="-120"/>
              </a:rPr>
              <a:t>現代李鐵拐的故事</a:t>
            </a:r>
            <a:r>
              <a:rPr lang="en-US" altLang="zh-TW" sz="3200" dirty="0" smtClean="0">
                <a:ea typeface="全真顏體" pitchFamily="49" charset="-120"/>
              </a:rPr>
              <a:t>(</a:t>
            </a:r>
            <a:r>
              <a:rPr lang="zh-TW" altLang="en-US" sz="3200" dirty="0" smtClean="0">
                <a:ea typeface="全真顏體" pitchFamily="49" charset="-120"/>
              </a:rPr>
              <a:t>濟公活佛說的，此事發生在一千八百年前八仙李大仙的年代，大約是西元二二一年左右，漢末三國初</a:t>
            </a:r>
            <a:r>
              <a:rPr lang="en-US" altLang="zh-TW" sz="3200" dirty="0" smtClean="0">
                <a:ea typeface="全真顏體" pitchFamily="49" charset="-120"/>
              </a:rPr>
              <a:t>)</a:t>
            </a:r>
            <a:endParaRPr lang="zh-TW" altLang="en-US" sz="3200" dirty="0"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金剛經佛陀說的話</a:t>
            </a:r>
            <a:r>
              <a:rPr lang="en-US" altLang="zh-TW" sz="3200" dirty="0" smtClean="0">
                <a:ea typeface="全真顏體" pitchFamily="49" charset="-120"/>
              </a:rPr>
              <a:t>—</a:t>
            </a:r>
            <a:r>
              <a:rPr lang="zh-TW" altLang="en-US" sz="3200" dirty="0" smtClean="0">
                <a:ea typeface="全真顏體" pitchFamily="49" charset="-120"/>
              </a:rPr>
              <a:t>   後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五百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歲，有持戒修福者，於此章句，能生信心，以此為實。當知是人，不於一佛、二佛、三四五佛而種善根，已於無量千萬佛所種諸善根。</a:t>
            </a:r>
            <a:endParaRPr lang="en-US" altLang="zh-TW" sz="3200" dirty="0" smtClean="0">
              <a:ea typeface="全真顏體" pitchFamily="49" charset="-120"/>
            </a:endParaRPr>
          </a:p>
          <a:p>
            <a:endParaRPr lang="en-US" altLang="zh-TW" sz="3200" dirty="0" smtClean="0">
              <a:ea typeface="全真顏體" pitchFamily="49" charset="-120"/>
            </a:endParaRPr>
          </a:p>
          <a:p>
            <a:endParaRPr lang="zh-TW" altLang="en-US" sz="3200" dirty="0">
              <a:ea typeface="全真顏體" pitchFamily="49" charset="-120"/>
            </a:endParaRPr>
          </a:p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265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修天道的福報 悟見講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福報是修來的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梁</a:t>
            </a:r>
            <a:r>
              <a:rPr lang="zh-TW" altLang="en-US" sz="3200" dirty="0">
                <a:ea typeface="全真顏體" pitchFamily="49" charset="-120"/>
              </a:rPr>
              <a:t>武帝的三世因果及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齋僧供佛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，福德与功德</a:t>
            </a: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邱長春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真人面相本來是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雙蛇鎖口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，因修道而得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雙龍吐珠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，成道後老母封為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天仙狀元，他是宋末元初的人物。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修天道福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報一生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不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遺憾亞歷山大大帝的遺憾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200" dirty="0" smtClean="0">
                <a:ea typeface="全真顏體" pitchFamily="49" charset="-120"/>
              </a:rPr>
              <a:t>一、棺材挖兩個洞</a:t>
            </a:r>
            <a:endParaRPr lang="en-US" altLang="zh-TW" sz="3200" dirty="0" smtClean="0"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200" dirty="0" smtClean="0">
                <a:ea typeface="全真顏體" pitchFamily="49" charset="-120"/>
              </a:rPr>
              <a:t>二、 御醫</a:t>
            </a:r>
            <a:r>
              <a:rPr lang="zh-TW" altLang="en-US" sz="3200" dirty="0">
                <a:ea typeface="全真顏體" pitchFamily="49" charset="-120"/>
              </a:rPr>
              <a:t>要</a:t>
            </a:r>
            <a:r>
              <a:rPr lang="zh-TW" altLang="en-US" sz="3200" dirty="0" smtClean="0">
                <a:ea typeface="全真顏體" pitchFamily="49" charset="-120"/>
              </a:rPr>
              <a:t>護送他到墳墓</a:t>
            </a:r>
            <a:endParaRPr lang="en-US" altLang="zh-TW" sz="3200" dirty="0" smtClean="0"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200" dirty="0" smtClean="0">
                <a:ea typeface="全真顏體" pitchFamily="49" charset="-120"/>
              </a:rPr>
              <a:t>三、黃金</a:t>
            </a:r>
            <a:r>
              <a:rPr lang="zh-TW" altLang="en-US" sz="3200" dirty="0">
                <a:ea typeface="全真顏體" pitchFamily="49" charset="-120"/>
              </a:rPr>
              <a:t>舖滿地</a:t>
            </a:r>
            <a:endParaRPr lang="en-US" altLang="zh-TW" sz="3200" dirty="0" smtClean="0">
              <a:ea typeface="全真顏體" pitchFamily="49" charset="-120"/>
            </a:endParaRPr>
          </a:p>
          <a:p>
            <a:endParaRPr lang="zh-TW" altLang="en-US" sz="3200" dirty="0"/>
          </a:p>
          <a:p>
            <a:endParaRPr lang="zh-TW" altLang="en-US" sz="3200" dirty="0"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2650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修天道的福報 悟見講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pPr marL="420624" lvl="2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秦始皇的遺憾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pPr marL="420624" lvl="2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漢武帝的遺憾</a:t>
            </a:r>
          </a:p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順治帝的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遺憾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朕為大地山河主    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憂國憂民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事轉煩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百年三萬六千日   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不及僧家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半日閒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來時糊塗去時迷    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空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在人間走這回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未曾生我誰是我    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生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我之時我是誰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長大成人方是我    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合眼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矇矓又是誰 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3200" dirty="0">
              <a:ea typeface="全真顏體" pitchFamily="49" charset="-120"/>
            </a:endParaRPr>
          </a:p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388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修天道的福報 悟見講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不如不來亦不去    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來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時歡喜去時悲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悲歡離合多勞慮    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何日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清閒誰得知 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若能了達僧家事    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從此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回頭不算遲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38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天道的福報 悟見講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136904" cy="4896544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修天道得萬福的實例</a:t>
            </a:r>
            <a:r>
              <a:rPr lang="en-US" altLang="zh-TW" sz="3200" dirty="0" smtClean="0">
                <a:solidFill>
                  <a:srgbClr val="FFFF00"/>
                </a:solidFill>
                <a:ea typeface="全真顏體" pitchFamily="49" charset="-120"/>
              </a:rPr>
              <a:t>—</a:t>
            </a:r>
            <a:r>
              <a:rPr lang="zh-TW" altLang="en-US" sz="3200" dirty="0" smtClean="0">
                <a:ea typeface="全真顏體" pitchFamily="49" charset="-120"/>
              </a:rPr>
              <a:t>釋迦</a:t>
            </a:r>
            <a:r>
              <a:rPr lang="zh-TW" altLang="en-US" sz="3200" dirty="0">
                <a:ea typeface="全真顏體" pitchFamily="49" charset="-120"/>
              </a:rPr>
              <a:t>年尼佛</a:t>
            </a:r>
            <a:r>
              <a:rPr lang="zh-TW" altLang="en-US" sz="3200" dirty="0" smtClean="0">
                <a:ea typeface="全真顏體" pitchFamily="49" charset="-120"/>
              </a:rPr>
              <a:t>，觀音菩薩</a:t>
            </a:r>
            <a:r>
              <a:rPr lang="zh-TW" altLang="en-US" sz="3200" dirty="0">
                <a:ea typeface="全真顏體" pitchFamily="49" charset="-120"/>
              </a:rPr>
              <a:t>，</a:t>
            </a:r>
          </a:p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福報再大救不了性命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--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五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祖弘忍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大師說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世人生死事大，汝等終日只求福田，不求出離生死苦海，自性若迷，福何可救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？</a:t>
            </a:r>
            <a:r>
              <a:rPr lang="zh-TW" altLang="en-US" sz="3200" dirty="0">
                <a:latin typeface="+mj-ea"/>
              </a:rPr>
              <a:t> 」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修道可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得萬福</a:t>
            </a:r>
            <a:r>
              <a:rPr lang="en-US" altLang="zh-TW" sz="3200" dirty="0" smtClean="0">
                <a:solidFill>
                  <a:srgbClr val="FFFF00"/>
                </a:solidFill>
                <a:ea typeface="全真顏體" pitchFamily="49" charset="-120"/>
              </a:rPr>
              <a:t>--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真正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的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五福是無量福報，不是有限的福報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五福</a:t>
            </a:r>
            <a:r>
              <a:rPr lang="en-US" altLang="zh-TW" sz="3200" dirty="0" smtClean="0">
                <a:ea typeface="全真顏體" pitchFamily="49" charset="-120"/>
              </a:rPr>
              <a:t>—</a:t>
            </a:r>
            <a:r>
              <a:rPr lang="zh-TW" altLang="en-US" sz="3200" dirty="0" smtClean="0">
                <a:ea typeface="全真顏體" pitchFamily="49" charset="-120"/>
              </a:rPr>
              <a:t>壽、富貴、康寧、好德、考終命</a:t>
            </a:r>
            <a:endParaRPr lang="zh-TW" altLang="en-US" sz="3200" dirty="0">
              <a:ea typeface="全真顏體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呂仙祖</a:t>
            </a:r>
            <a:r>
              <a:rPr lang="zh-TW" altLang="en-US" sz="3200" dirty="0">
                <a:ea typeface="全真顏體" pitchFamily="49" charset="-120"/>
              </a:rPr>
              <a:t>：莫謂老來來</a:t>
            </a:r>
            <a:r>
              <a:rPr lang="zh-TW" altLang="en-US" sz="3200" dirty="0" smtClean="0">
                <a:ea typeface="全真顏體" pitchFamily="49" charset="-120"/>
              </a:rPr>
              <a:t>方學道</a:t>
            </a:r>
            <a:endParaRPr lang="zh-TW" altLang="en-US" sz="3200" dirty="0">
              <a:ea typeface="全真顏體" pitchFamily="49" charset="-120"/>
            </a:endParaRPr>
          </a:p>
          <a:p>
            <a:endParaRPr lang="en-US" altLang="zh-TW" sz="3200" dirty="0">
              <a:latin typeface="標楷體" pitchFamily="65" charset="-120"/>
              <a:ea typeface="全真顏體" pitchFamily="49" charset="-120"/>
            </a:endParaRPr>
          </a:p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2650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修天道的福報 悟見講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051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修天道的福報 悟見講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949063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263</TotalTime>
  <Words>487</Words>
  <Application>Microsoft Office PowerPoint</Application>
  <PresentationFormat>如螢幕大小 (16:9)</PresentationFormat>
  <Paragraphs>66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5" baseType="lpstr">
      <vt:lpstr>Franklin Gothic Book</vt:lpstr>
      <vt:lpstr>全真細隸書</vt:lpstr>
      <vt:lpstr>全真顏體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 修天道的福報 悟見講   </vt:lpstr>
      <vt:lpstr>修天道的福報 悟見講</vt:lpstr>
      <vt:lpstr> 修天道的福報 悟見講 </vt:lpstr>
      <vt:lpstr> 修天道的福報 悟見講 </vt:lpstr>
      <vt:lpstr> 修天道的福報 悟見講 </vt:lpstr>
      <vt:lpstr> 修天道的福報 悟見講 </vt:lpstr>
      <vt:lpstr> 修天道的福報 悟見講 </vt:lpstr>
      <vt:lpstr> 修天道的福報 悟見講 </vt:lpstr>
      <vt:lpstr> 修天道的福報 悟見講 </vt:lpstr>
      <vt:lpstr> 修天道的福報 悟見講 </vt:lpstr>
      <vt:lpstr> 修天道的福報 悟見講 </vt:lpstr>
      <vt:lpstr> 修天道的福報 悟見講 </vt:lpstr>
      <vt:lpstr> 修天道的福報 悟見講 </vt:lpstr>
      <vt:lpstr> 修天道的福報 悟見講 </vt:lpstr>
      <vt:lpstr> 修天道的福報 悟見講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85</cp:revision>
  <dcterms:created xsi:type="dcterms:W3CDTF">2014-02-15T05:50:45Z</dcterms:created>
  <dcterms:modified xsi:type="dcterms:W3CDTF">2016-05-01T05:21:13Z</dcterms:modified>
</cp:coreProperties>
</file>