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6" r:id="rId2"/>
    <p:sldId id="293" r:id="rId3"/>
    <p:sldId id="294" r:id="rId4"/>
    <p:sldId id="295" r:id="rId5"/>
    <p:sldId id="296" r:id="rId6"/>
    <p:sldId id="298" r:id="rId7"/>
    <p:sldId id="299" r:id="rId8"/>
    <p:sldId id="297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34" y="-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2015/9/6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2015/9/6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3600" b="1" dirty="0" smtClean="0"/>
              <a:t/>
            </a:r>
            <a:br>
              <a:rPr lang="en-US" altLang="zh-TW" sz="3600" b="1" dirty="0" smtClean="0"/>
            </a:br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</a:t>
            </a:r>
            <a:r>
              <a:rPr lang="zh-TW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</a:t>
            </a:r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主考</a:t>
            </a:r>
            <a:r>
              <a:rPr lang="en-US" altLang="zh-TW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—</a:t>
            </a:r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天道殊勝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先天大道亙古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不輕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傳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今逢三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期普渡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大收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圓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明師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一點脫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出輪迴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苦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行功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立德定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證九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品蓮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超生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了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死處處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有證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驗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非是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旁門熱鬧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混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眼前      得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受一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指超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氣入理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域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得者不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修至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時太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可憐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明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師真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道非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是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口頭語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超玄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拔祖非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是空口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言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有緣佛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子得道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發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心願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設立法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船廣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救有緣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男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</a:t>
            </a:r>
            <a:r>
              <a:rPr lang="zh-TW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天主考</a:t>
            </a:r>
            <a:r>
              <a:rPr lang="en-US" altLang="zh-TW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—</a:t>
            </a:r>
            <a:r>
              <a:rPr lang="zh-TW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天道殊勝</a:t>
            </a:r>
            <a:r>
              <a:rPr lang="en-US" altLang="zh-TW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緣淺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者得道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生疑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念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著形著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相兩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眼往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外觀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不究性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理迴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光來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反照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貪圖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外表真理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不悟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參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自古修道跋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山又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涉水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功圓果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滿仙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佛暗點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傳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受盡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辛苦修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成氣天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客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天地壞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時仍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墮苦海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淵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現今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末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運上天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開慈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憫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活佛降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世各處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找原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男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在家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出家妻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朋子為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伴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齊家修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道理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天永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團圓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</a:t>
            </a:r>
            <a:r>
              <a:rPr lang="zh-TW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天主考</a:t>
            </a:r>
            <a:r>
              <a:rPr lang="en-US" altLang="zh-TW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—</a:t>
            </a:r>
            <a:r>
              <a:rPr lang="zh-TW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天道殊勝</a:t>
            </a:r>
            <a:r>
              <a:rPr lang="en-US" altLang="zh-TW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六萬年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載逢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此良機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會 錯過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此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機想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修難上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難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迷子不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信只因冤業重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至時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後悔哭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天也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枉然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有緣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善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信得道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速前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辦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龍華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大會那時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顯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威嚴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按功定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果分毫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天不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昧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全在此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時努力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行功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前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659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</a:t>
            </a:r>
            <a:r>
              <a:rPr lang="zh-TW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天主考</a:t>
            </a:r>
            <a:r>
              <a:rPr lang="en-US" altLang="zh-TW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—</a:t>
            </a:r>
            <a:r>
              <a:rPr lang="zh-TW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天道殊勝</a:t>
            </a:r>
            <a:r>
              <a:rPr lang="en-US" altLang="zh-TW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659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</a:t>
            </a:r>
            <a:r>
              <a:rPr lang="zh-TW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天主考</a:t>
            </a:r>
            <a:r>
              <a:rPr lang="en-US" altLang="zh-TW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—</a:t>
            </a:r>
            <a:r>
              <a:rPr lang="zh-TW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天道殊勝</a:t>
            </a:r>
            <a:r>
              <a:rPr lang="en-US" altLang="zh-TW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659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</a:t>
            </a:r>
            <a:r>
              <a:rPr lang="zh-TW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天主考</a:t>
            </a:r>
            <a:r>
              <a:rPr lang="en-US" altLang="zh-TW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—</a:t>
            </a:r>
            <a:r>
              <a:rPr lang="zh-TW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天道殊勝</a:t>
            </a:r>
            <a:r>
              <a:rPr lang="en-US" altLang="zh-TW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6592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</a:t>
            </a:r>
            <a:r>
              <a:rPr lang="zh-TW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天主考</a:t>
            </a:r>
            <a:r>
              <a:rPr lang="en-US" altLang="zh-TW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—</a:t>
            </a:r>
            <a:r>
              <a:rPr lang="zh-TW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天道殊勝</a:t>
            </a:r>
            <a:r>
              <a:rPr lang="en-US" altLang="zh-TW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6592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</a:t>
            </a:r>
            <a:r>
              <a:rPr lang="zh-TW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天主考</a:t>
            </a:r>
            <a:r>
              <a:rPr lang="en-US" altLang="zh-TW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—</a:t>
            </a:r>
            <a:r>
              <a:rPr lang="zh-TW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天道殊勝</a:t>
            </a:r>
            <a:r>
              <a:rPr lang="en-US" altLang="zh-TW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659287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192</TotalTime>
  <Words>27</Words>
  <Application>Microsoft Office PowerPoint</Application>
  <PresentationFormat>如螢幕大小 (16:9)</PresentationFormat>
  <Paragraphs>16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科技</vt:lpstr>
      <vt:lpstr> 三天主考—天道殊勝 </vt:lpstr>
      <vt:lpstr> 三天主考—天道殊勝 </vt:lpstr>
      <vt:lpstr> 三天主考—天道殊勝 </vt:lpstr>
      <vt:lpstr> 三天主考—天道殊勝 </vt:lpstr>
      <vt:lpstr> 三天主考—天道殊勝 </vt:lpstr>
      <vt:lpstr> 三天主考—天道殊勝 </vt:lpstr>
      <vt:lpstr> 三天主考—天道殊勝 </vt:lpstr>
      <vt:lpstr> 三天主考—天道殊勝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41</cp:revision>
  <dcterms:created xsi:type="dcterms:W3CDTF">2014-02-15T05:50:45Z</dcterms:created>
  <dcterms:modified xsi:type="dcterms:W3CDTF">2015-09-06T03:52:19Z</dcterms:modified>
</cp:coreProperties>
</file>