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311" r:id="rId3"/>
    <p:sldId id="321" r:id="rId4"/>
    <p:sldId id="320" r:id="rId5"/>
    <p:sldId id="319" r:id="rId6"/>
    <p:sldId id="318" r:id="rId7"/>
    <p:sldId id="317" r:id="rId8"/>
    <p:sldId id="316" r:id="rId9"/>
    <p:sldId id="315" r:id="rId10"/>
    <p:sldId id="314" r:id="rId11"/>
    <p:sldId id="313" r:id="rId12"/>
    <p:sldId id="31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6" d="100"/>
          <a:sy n="96" d="100"/>
        </p:scale>
        <p:origin x="4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三天主考證道聖訓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真道假道不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一般  假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道熱鬧混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眼前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真道本是無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形象   超生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了死彈指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當年孔子師七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位   後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遇老子得道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玄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論語註載朝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聞道  夕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死可矣人難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參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釋迦苦行六年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載  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燈授記經註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全 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拈花示眾靈山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會  正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法眼藏是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真傳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三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天主考證道聖訓</a:t>
            </a:r>
            <a: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迦葉破顏而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微笑   他人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不曉為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那般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谷神不死老子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講   眾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妙之門內含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自古成道仙佛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聖   那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位不求師點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傳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因為天時還未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至  單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傳獨授緒道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盤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現因三期時運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至   天命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明師降塵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弓長子系道盤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掌           普渡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三曹人鬼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仙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三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天主考證道聖訓</a:t>
            </a:r>
            <a: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末後一著庶民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得   人人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皆可聞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真傳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數年之間道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普遍                 普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天匝地道宏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寬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緣份厚者早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登岸  無緣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之者墮劫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淵  有緣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有份求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天道  得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之修之超祖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緣份淺薄求真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道  半信半疑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不進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自己不進尤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小可  攔阻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他人造罪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三天主考證道聖訓</a:t>
            </a:r>
            <a: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莫看此時無顯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化  至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時顯化後悔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難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佛云斷疑而生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信  儒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曰至誠能感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望眾得道代天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宣  龍華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大會證品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蓮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一時辛勤永久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anose="02010609000101010101" pitchFamily="49" charset="-120"/>
              </a:rPr>
              <a:t>樂  清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洪雙享萬八年</a:t>
            </a:r>
          </a:p>
          <a:p>
            <a:pPr indent="0">
              <a:buNone/>
            </a:pPr>
            <a:endParaRPr lang="zh-TW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105</TotalTime>
  <Words>43</Words>
  <Application>Microsoft Office PowerPoint</Application>
  <PresentationFormat>如螢幕大小 (16:9)</PresentationFormat>
  <Paragraphs>16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全真顏體</vt:lpstr>
      <vt:lpstr>微軟正黑體</vt:lpstr>
      <vt:lpstr>標楷體</vt:lpstr>
      <vt:lpstr>Arial</vt:lpstr>
      <vt:lpstr>Wingdings 2</vt:lpstr>
      <vt:lpstr>科技</vt:lpstr>
      <vt:lpstr>  三天主考證道聖訓  </vt:lpstr>
      <vt:lpstr>   三天主考證道聖訓   </vt:lpstr>
      <vt:lpstr>   三天主考證道聖訓   </vt:lpstr>
      <vt:lpstr>  三天主考證道聖訓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55</cp:revision>
  <dcterms:created xsi:type="dcterms:W3CDTF">2014-02-15T05:50:45Z</dcterms:created>
  <dcterms:modified xsi:type="dcterms:W3CDTF">2015-09-06T12:34:42Z</dcterms:modified>
</cp:coreProperties>
</file>