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7" r:id="rId3"/>
    <p:sldId id="283" r:id="rId4"/>
    <p:sldId id="284" r:id="rId5"/>
    <p:sldId id="280" r:id="rId6"/>
    <p:sldId id="278" r:id="rId7"/>
    <p:sldId id="282" r:id="rId8"/>
    <p:sldId id="281" r:id="rId9"/>
    <p:sldId id="27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0"/>
            <a:ext cx="7920880" cy="49480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中華民國四十五年歲次丙申  韓老前人請司馬光大仙到壇</a:t>
            </a:r>
            <a:r>
              <a:rPr lang="zh-TW" alt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結緣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 敲缸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救友  智慧一時  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出家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守靜無我事  紅塵脫離志士</a:t>
            </a:r>
          </a:p>
          <a:p>
            <a:pPr marL="36576" indent="0">
              <a:buNone/>
            </a:pP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烏江霸王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有勇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 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智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韓信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戀位成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虛 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那如張良有智</a:t>
            </a: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     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吾乃</a:t>
            </a: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  悟司馬光仙  奉</a:t>
            </a:r>
          </a:p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母旨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來會前賢  忙參</a:t>
            </a:r>
          </a:p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母駕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再遙叩  師母身安  點傳頂禮  及各位前賢會見恩公  無邊喜歡  哈哈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！</a:t>
            </a:r>
            <a:endParaRPr lang="zh-TW" altLang="en-US" sz="38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恩公韓君會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台南              小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仙喜歡不知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談                           終日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不離您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左右                                                         可是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您不見仙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顏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現今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道運一步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暗                                                            小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仙有心想助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    皇母法令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隱隱                哪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個敢來違命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萬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望前賢心莫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怨            非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是小仙忘恩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寬   實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是欲助前賢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                欲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了宏愿報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  </a:t>
            </a:r>
            <a:r>
              <a:rPr lang="zh-TW" altLang="en-US" b="1" dirty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17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奈無母命道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宏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                     皇母不准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如此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     云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爾自有良機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會                           彼時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顯化助格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盤  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各個求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指聞風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至                 人人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明理拜佛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    斯時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正是仙佛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                        袖手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旁站慧目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此賢愚自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分辨                自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作聰輩自下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淵    令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其自墮天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淘汰                           方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應變化此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一番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    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緊張日萬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變                       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魔齊降於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世間                     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收迷子考善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輩                      善惡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兩途分天淵</a:t>
            </a:r>
          </a:p>
          <a:p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………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白陽選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良善                     分毫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渣滓不容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摻               良善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留下治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世界               仙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佛大同花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滿天               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聖希賢乃奇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士                                   救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仙救人奇功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添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………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奉勸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各位修道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者                          效法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前賢大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標杆                非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是為啥犧牲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               吾等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又作何想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焉                          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所為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苦海迷昧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客                          自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迷入淵累九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                           吾等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得救稍醒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者                        速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速打馬速加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鞭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報天恩了宏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                          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報師德費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心肝                          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報前賢救吾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                         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如坐針飯不安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仙言此多有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愧          未曾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報恩於前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          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老前人云：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大仙不要客氣，求您暗中多多撥轉，幫助好人早一點上岸，並消魔息考。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  <a:p>
            <a:pPr marL="36576" indent="0"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     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………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天大仙皆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焦急          欲求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不得真道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            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知求者得天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厚                 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不識機理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看穿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故而上天欲不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煉                            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言爾等觀一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                  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考怎選賢並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                       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磨美玉成器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                        經過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千錘是好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鐵                            自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有一日理明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司馬光大仙結緣訓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53012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176</TotalTime>
  <Words>382</Words>
  <Application>Microsoft Office PowerPoint</Application>
  <PresentationFormat>如螢幕大小 (16:9)</PresentationFormat>
  <Paragraphs>28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科技</vt:lpstr>
      <vt:lpstr>司馬光大仙結緣訓</vt:lpstr>
      <vt:lpstr>司馬光大仙結緣訓</vt:lpstr>
      <vt:lpstr>司馬光大仙結緣訓</vt:lpstr>
      <vt:lpstr>司馬光大仙結緣訓</vt:lpstr>
      <vt:lpstr>司馬光大仙結緣訓</vt:lpstr>
      <vt:lpstr>司馬光大仙結緣訓</vt:lpstr>
      <vt:lpstr>司馬光大仙結緣訓</vt:lpstr>
      <vt:lpstr>司馬光大仙結緣訓</vt:lpstr>
      <vt:lpstr>司馬光大仙結緣訓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47</cp:revision>
  <dcterms:created xsi:type="dcterms:W3CDTF">2014-02-15T05:50:45Z</dcterms:created>
  <dcterms:modified xsi:type="dcterms:W3CDTF">2015-09-06T06:29:22Z</dcterms:modified>
</cp:coreProperties>
</file>