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4" r:id="rId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93" autoAdjust="0"/>
  </p:normalViewPr>
  <p:slideViewPr>
    <p:cSldViewPr>
      <p:cViewPr varScale="1">
        <p:scale>
          <a:sx n="67" d="100"/>
          <a:sy n="67" d="100"/>
        </p:scale>
        <p:origin x="-758" y="2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2015/7/3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儒家大學篇的印証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123478"/>
            <a:ext cx="8064896" cy="4824535"/>
          </a:xfrm>
        </p:spPr>
        <p:txBody>
          <a:bodyPr>
            <a:noAutofit/>
          </a:bodyPr>
          <a:lstStyle/>
          <a:p>
            <a:pPr indent="0">
              <a:buNone/>
            </a:pPr>
            <a:endParaRPr lang="en-US" altLang="zh-TW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 indent="0">
              <a:buNone/>
            </a:pPr>
            <a:endParaRPr lang="en-US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pPr indent="0">
              <a:buNone/>
            </a:pP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大學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之道，在明明德，在親民，在止於至善。知止而後有定，定而後能靜，靜而後能安，安而後能慮，慮而後能得。物有本末，事有終始，知所先後，則近道矣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802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儒家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大學篇的印証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123478"/>
            <a:ext cx="8064896" cy="4824535"/>
          </a:xfrm>
        </p:spPr>
        <p:txBody>
          <a:bodyPr>
            <a:noAutofit/>
          </a:bodyPr>
          <a:lstStyle/>
          <a:p>
            <a:endParaRPr lang="en-US" altLang="zh-TW" sz="40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r>
              <a:rPr lang="zh-TW" altLang="en-US" sz="40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古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之慾明明德於天下者，先治其國，欲治其國者，先齊其家；欲齊其家者，先修其身；欲修其身者，先正其心；欲正其心者，先誠其意；欲誠其意者，先 致其知，致知在格物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72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67494"/>
            <a:ext cx="730424" cy="4680520"/>
          </a:xfrm>
        </p:spPr>
        <p:txBody>
          <a:bodyPr>
            <a:normAutofit fontScale="90000"/>
          </a:bodyPr>
          <a:lstStyle/>
          <a:p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zh-TW" altLang="en-US" sz="4400" dirty="0" smtClean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儒家</a:t>
            </a:r>
            <a:r>
              <a:rPr lang="zh-TW" altLang="en-US" sz="44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>大學篇的印証</a:t>
            </a: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  <a:t/>
            </a:r>
            <a:br>
              <a:rPr lang="en-US" altLang="zh-TW" sz="4800" dirty="0">
                <a:solidFill>
                  <a:srgbClr val="FF0000"/>
                </a:solidFill>
                <a:latin typeface="標楷體" pitchFamily="65" charset="-120"/>
                <a:ea typeface="全真顏體" pitchFamily="49" charset="-120"/>
              </a:rPr>
            </a:br>
            <a:endParaRPr lang="zh-TW" altLang="en-US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07504" y="123478"/>
            <a:ext cx="8064896" cy="4824535"/>
          </a:xfrm>
        </p:spPr>
        <p:txBody>
          <a:bodyPr>
            <a:noAutofit/>
          </a:bodyPr>
          <a:lstStyle/>
          <a:p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物格而後知至，知至而後意誠，意誠而後心正，心正而後身修，身修而後家齊，家齊而後國治，國治而後天下平。自天子以至於庶人，壹是皆 以修身為本。其本亂而末治者，否矣。其所厚者薄，而其所薄者厚，未之有也。</a:t>
            </a:r>
            <a:endParaRPr lang="en-US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全真顏體" pitchFamily="49" charset="-120"/>
            </a:endParaRPr>
          </a:p>
          <a:p>
            <a:pPr indent="0">
              <a:buNone/>
            </a:pPr>
            <a:endParaRPr lang="zh-TW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  <a:p>
            <a:endParaRPr lang="en-US" altLang="zh-TW" sz="3200" dirty="0" smtClean="0">
              <a:latin typeface="標楷體" pitchFamily="65" charset="-120"/>
              <a:ea typeface="全真顏體" pitchFamily="49" charset="-120"/>
            </a:endParaRPr>
          </a:p>
          <a:p>
            <a:pPr indent="0">
              <a:buNone/>
            </a:pPr>
            <a:endParaRPr lang="zh-TW" alt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顏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72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98</TotalTime>
  <Words>212</Words>
  <Application>Microsoft Office PowerPoint</Application>
  <PresentationFormat>如螢幕大小 (16:9)</PresentationFormat>
  <Paragraphs>10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科技</vt:lpstr>
      <vt:lpstr>  儒家大學篇的印証  </vt:lpstr>
      <vt:lpstr>    儒家大學篇的印証    </vt:lpstr>
      <vt:lpstr>    儒家大學篇的印証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345mp3@livemail.tw</cp:lastModifiedBy>
  <cp:revision>60</cp:revision>
  <dcterms:created xsi:type="dcterms:W3CDTF">2014-02-15T05:50:45Z</dcterms:created>
  <dcterms:modified xsi:type="dcterms:W3CDTF">2015-07-03T02:40:51Z</dcterms:modified>
</cp:coreProperties>
</file>