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2" r:id="rId4"/>
    <p:sldId id="301" r:id="rId5"/>
    <p:sldId id="300" r:id="rId6"/>
    <p:sldId id="298" r:id="rId7"/>
    <p:sldId id="299" r:id="rId8"/>
    <p:sldId id="303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83" d="100"/>
          <a:sy n="83" d="100"/>
        </p:scale>
        <p:origin x="440" y="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天道尊貴仙佛版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 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天道的尊貴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三天院長慈訓       先天大道，亘古不輕傳，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今逢三期，普渡大收圓。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明師一點，脫出輪廻苦，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行功立德，定證九品蓮。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超生了死，處處有證驗，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非是旁門，熱鬧混眼前。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得受一指，超氣入理域，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得者不修，至時太可憐！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明師真道，非是口頭語，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超玄拔祖，非是空口言。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有緣佛子，得道發心願，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設立法船，廣救有緣男。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天道尊貴仙佛版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 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佛緣淺者，得道生疑念，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著形著相，兩眼往外觀。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不究性理，廻光來反照，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貪圖外表，真理不悟參。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自古修道，跋山又涉水，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功圓果滿，仙佛暗點傳。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受盡辛苦，修成氣天客，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天地壞時，仍墮苦海淵。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現今末運，上天開慈憫，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活佛降世，各處找原男。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在家出家，妻朋子為伴，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齊家修道，理天永團圓。</a:t>
            </a:r>
          </a:p>
        </p:txBody>
      </p:sp>
    </p:spTree>
    <p:extLst>
      <p:ext uri="{BB962C8B-B14F-4D97-AF65-F5344CB8AC3E}">
        <p14:creationId xmlns:p14="http://schemas.microsoft.com/office/powerpoint/2010/main" val="454765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天道尊貴仙佛版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 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六萬年載，逢此良機會，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錯過此機，想修難上難。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迷子不信，只因寃業重，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至時後悔，哭天也枉然。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有緣善信，得道速前辦，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龍華大會，那時顯威嚴。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按功定果，分毫天不昧，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全在此時，努力行功前。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210103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天道尊貴仙佛版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 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真道假道不一般，         假道熱鬧混眼前，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真道本是無形象，         超生了死彈指間，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當年孔子師七位，後遇老子得道玄，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論語註載朝聞道，夕死可矣人難參，</a:t>
            </a:r>
          </a:p>
        </p:txBody>
      </p:sp>
    </p:spTree>
    <p:extLst>
      <p:ext uri="{BB962C8B-B14F-4D97-AF65-F5344CB8AC3E}">
        <p14:creationId xmlns:p14="http://schemas.microsoft.com/office/powerpoint/2010/main" val="3222453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天道尊貴仙佛版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 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釋迦苦行六年載，燃燈授記經註全，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拈花示眾靈山會，正法眼藏是真傳，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迦葉破顏而微笑，他人不曉為那般，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谷神不死老子講，眾妙之門內含玄，</a:t>
            </a:r>
          </a:p>
        </p:txBody>
      </p:sp>
    </p:spTree>
    <p:extLst>
      <p:ext uri="{BB962C8B-B14F-4D97-AF65-F5344CB8AC3E}">
        <p14:creationId xmlns:p14="http://schemas.microsoft.com/office/powerpoint/2010/main" val="774936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天道尊貴仙佛版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 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自古成道仙佛聖，那位不求師點傳，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因為天時還未至，單傳獨授緒道盤，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現因三期時運至，天命明師降塵凡，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弓長子系道盤掌，普渡三曹人鬼仙，</a:t>
            </a:r>
          </a:p>
        </p:txBody>
      </p:sp>
    </p:spTree>
    <p:extLst>
      <p:ext uri="{BB962C8B-B14F-4D97-AF65-F5344CB8AC3E}">
        <p14:creationId xmlns:p14="http://schemas.microsoft.com/office/powerpoint/2010/main" val="429145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天道尊貴仙佛版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 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末後一著庶民得，人人皆可聞真傳，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數年之間道普遍，普天匝地道宏寬，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緣份厚者早登岸，無緣之者墮劫淵，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有緣有份求天道，得之修之超祖玄，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3529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天道尊貴仙佛版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 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緣份淺薄求真道，半信半疑不進前，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自己不進尤小可，攔阻他人造罪愆，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莫看此時無顯化，至時顯化後悔難，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佛云斷疑而生信，儒曰至誠能感天，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望眾得道代天宣，龍華大會證品蓮，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一時辛勤永久樂，清洪雙享萬八年。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76402216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631</TotalTime>
  <Words>691</Words>
  <Application>Microsoft Office PowerPoint</Application>
  <PresentationFormat>如螢幕大小 (16:9)</PresentationFormat>
  <Paragraphs>30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標楷體</vt:lpstr>
      <vt:lpstr>Arial</vt:lpstr>
      <vt:lpstr>Franklin Gothic Book</vt:lpstr>
      <vt:lpstr>Wingdings 2</vt:lpstr>
      <vt:lpstr>科技</vt:lpstr>
      <vt:lpstr>天道尊貴仙佛版 悟見講</vt:lpstr>
      <vt:lpstr>天道尊貴仙佛版 悟見講</vt:lpstr>
      <vt:lpstr>天道尊貴仙佛版 悟見講</vt:lpstr>
      <vt:lpstr>天道尊貴仙佛版 悟見講</vt:lpstr>
      <vt:lpstr>天道尊貴仙佛版 悟見講</vt:lpstr>
      <vt:lpstr>天道尊貴仙佛版 悟見講</vt:lpstr>
      <vt:lpstr>天道尊貴仙佛版 悟見講</vt:lpstr>
      <vt:lpstr>天道尊貴仙佛版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113</cp:revision>
  <dcterms:created xsi:type="dcterms:W3CDTF">2014-02-15T05:50:45Z</dcterms:created>
  <dcterms:modified xsi:type="dcterms:W3CDTF">2021-07-20T07:06:04Z</dcterms:modified>
</cp:coreProperties>
</file>