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9" r:id="rId5"/>
    <p:sldId id="348" r:id="rId6"/>
    <p:sldId id="35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9AF5222-09C7-4C67-924D-59A60DF114CD}"/>
    <pc:docChg chg="custSel addSld modSld sldOrd">
      <pc:chgData name="老兄 悟見" userId="d3c841b5715e98f1" providerId="LiveId" clId="{A9AF5222-09C7-4C67-924D-59A60DF114CD}" dt="2021-10-03T08:05:15.906" v="200" actId="207"/>
      <pc:docMkLst>
        <pc:docMk/>
      </pc:docMkLst>
      <pc:sldChg chg="modSp mod">
        <pc:chgData name="老兄 悟見" userId="d3c841b5715e98f1" providerId="LiveId" clId="{A9AF5222-09C7-4C67-924D-59A60DF114CD}" dt="2021-10-03T07:53:49.115" v="93"/>
        <pc:sldMkLst>
          <pc:docMk/>
          <pc:sldMk cId="2451051432" sldId="345"/>
        </pc:sldMkLst>
        <pc:spChg chg="mod">
          <ac:chgData name="老兄 悟見" userId="d3c841b5715e98f1" providerId="LiveId" clId="{A9AF5222-09C7-4C67-924D-59A60DF114CD}" dt="2021-10-03T07:51:37.926" v="86" actId="6549"/>
          <ac:spMkLst>
            <pc:docMk/>
            <pc:sldMk cId="2451051432" sldId="345"/>
            <ac:spMk id="4" creationId="{00000000-0000-0000-0000-000000000000}"/>
          </ac:spMkLst>
        </pc:spChg>
        <pc:spChg chg="mod">
          <ac:chgData name="老兄 悟見" userId="d3c841b5715e98f1" providerId="LiveId" clId="{A9AF5222-09C7-4C67-924D-59A60DF114CD}" dt="2021-10-03T07:53:49.115" v="93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A9AF5222-09C7-4C67-924D-59A60DF114CD}" dt="2021-10-03T07:55:23.928" v="123" actId="27636"/>
        <pc:sldMkLst>
          <pc:docMk/>
          <pc:sldMk cId="3816299855" sldId="346"/>
        </pc:sldMkLst>
        <pc:spChg chg="mod">
          <ac:chgData name="老兄 悟見" userId="d3c841b5715e98f1" providerId="LiveId" clId="{A9AF5222-09C7-4C67-924D-59A60DF114CD}" dt="2021-10-03T07:51:49.578" v="87"/>
          <ac:spMkLst>
            <pc:docMk/>
            <pc:sldMk cId="3816299855" sldId="346"/>
            <ac:spMk id="4" creationId="{00000000-0000-0000-0000-000000000000}"/>
          </ac:spMkLst>
        </pc:spChg>
        <pc:spChg chg="mod">
          <ac:chgData name="老兄 悟見" userId="d3c841b5715e98f1" providerId="LiveId" clId="{A9AF5222-09C7-4C67-924D-59A60DF114CD}" dt="2021-10-03T07:55:23.928" v="123" actId="27636"/>
          <ac:spMkLst>
            <pc:docMk/>
            <pc:sldMk cId="3816299855" sldId="346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A9AF5222-09C7-4C67-924D-59A60DF114CD}" dt="2021-10-03T07:59:06.382" v="155" actId="207"/>
        <pc:sldMkLst>
          <pc:docMk/>
          <pc:sldMk cId="2510801114" sldId="347"/>
        </pc:sldMkLst>
        <pc:spChg chg="mod">
          <ac:chgData name="老兄 悟見" userId="d3c841b5715e98f1" providerId="LiveId" clId="{A9AF5222-09C7-4C67-924D-59A60DF114CD}" dt="2021-10-03T07:51:57.185" v="88"/>
          <ac:spMkLst>
            <pc:docMk/>
            <pc:sldMk cId="2510801114" sldId="347"/>
            <ac:spMk id="4" creationId="{00000000-0000-0000-0000-000000000000}"/>
          </ac:spMkLst>
        </pc:spChg>
        <pc:spChg chg="mod">
          <ac:chgData name="老兄 悟見" userId="d3c841b5715e98f1" providerId="LiveId" clId="{A9AF5222-09C7-4C67-924D-59A60DF114CD}" dt="2021-10-03T07:59:06.382" v="155" actId="207"/>
          <ac:spMkLst>
            <pc:docMk/>
            <pc:sldMk cId="2510801114" sldId="347"/>
            <ac:spMk id="5" creationId="{00000000-0000-0000-0000-000000000000}"/>
          </ac:spMkLst>
        </pc:spChg>
      </pc:sldChg>
      <pc:sldChg chg="addSp delSp modSp add mod ord">
        <pc:chgData name="老兄 悟見" userId="d3c841b5715e98f1" providerId="LiveId" clId="{A9AF5222-09C7-4C67-924D-59A60DF114CD}" dt="2021-10-03T08:03:56.077" v="179"/>
        <pc:sldMkLst>
          <pc:docMk/>
          <pc:sldMk cId="64819469" sldId="348"/>
        </pc:sldMkLst>
        <pc:spChg chg="mod">
          <ac:chgData name="老兄 悟見" userId="d3c841b5715e98f1" providerId="LiveId" clId="{A9AF5222-09C7-4C67-924D-59A60DF114CD}" dt="2021-10-03T07:52:04.620" v="89"/>
          <ac:spMkLst>
            <pc:docMk/>
            <pc:sldMk cId="64819469" sldId="348"/>
            <ac:spMk id="4" creationId="{00000000-0000-0000-0000-000000000000}"/>
          </ac:spMkLst>
        </pc:spChg>
        <pc:spChg chg="mod">
          <ac:chgData name="老兄 悟見" userId="d3c841b5715e98f1" providerId="LiveId" clId="{A9AF5222-09C7-4C67-924D-59A60DF114CD}" dt="2021-10-03T08:01:37.341" v="167" actId="20577"/>
          <ac:spMkLst>
            <pc:docMk/>
            <pc:sldMk cId="64819469" sldId="348"/>
            <ac:spMk id="5" creationId="{00000000-0000-0000-0000-000000000000}"/>
          </ac:spMkLst>
        </pc:spChg>
        <pc:spChg chg="add del mod">
          <ac:chgData name="老兄 悟見" userId="d3c841b5715e98f1" providerId="LiveId" clId="{A9AF5222-09C7-4C67-924D-59A60DF114CD}" dt="2021-10-03T08:03:56.077" v="179"/>
          <ac:spMkLst>
            <pc:docMk/>
            <pc:sldMk cId="64819469" sldId="348"/>
            <ac:spMk id="6" creationId="{02997C5D-2711-463D-A3A8-20F560C079D0}"/>
          </ac:spMkLst>
        </pc:spChg>
      </pc:sldChg>
      <pc:sldChg chg="modSp add mod ord">
        <pc:chgData name="老兄 悟見" userId="d3c841b5715e98f1" providerId="LiveId" clId="{A9AF5222-09C7-4C67-924D-59A60DF114CD}" dt="2021-10-03T08:00:19.285" v="162" actId="20577"/>
        <pc:sldMkLst>
          <pc:docMk/>
          <pc:sldMk cId="1313696807" sldId="349"/>
        </pc:sldMkLst>
        <pc:spChg chg="mod">
          <ac:chgData name="老兄 悟見" userId="d3c841b5715e98f1" providerId="LiveId" clId="{A9AF5222-09C7-4C67-924D-59A60DF114CD}" dt="2021-10-03T07:52:11.711" v="90"/>
          <ac:spMkLst>
            <pc:docMk/>
            <pc:sldMk cId="1313696807" sldId="349"/>
            <ac:spMk id="4" creationId="{00000000-0000-0000-0000-000000000000}"/>
          </ac:spMkLst>
        </pc:spChg>
        <pc:spChg chg="mod">
          <ac:chgData name="老兄 悟見" userId="d3c841b5715e98f1" providerId="LiveId" clId="{A9AF5222-09C7-4C67-924D-59A60DF114CD}" dt="2021-10-03T08:00:19.285" v="162" actId="20577"/>
          <ac:spMkLst>
            <pc:docMk/>
            <pc:sldMk cId="1313696807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A9AF5222-09C7-4C67-924D-59A60DF114CD}" dt="2021-10-03T08:05:15.906" v="200" actId="207"/>
        <pc:sldMkLst>
          <pc:docMk/>
          <pc:sldMk cId="84015292" sldId="350"/>
        </pc:sldMkLst>
        <pc:spChg chg="mod">
          <ac:chgData name="老兄 悟見" userId="d3c841b5715e98f1" providerId="LiveId" clId="{A9AF5222-09C7-4C67-924D-59A60DF114CD}" dt="2021-10-03T08:04:55.725" v="198" actId="20577"/>
          <ac:spMkLst>
            <pc:docMk/>
            <pc:sldMk cId="84015292" sldId="350"/>
            <ac:spMk id="4" creationId="{00000000-0000-0000-0000-000000000000}"/>
          </ac:spMkLst>
        </pc:spChg>
        <pc:spChg chg="mod">
          <ac:chgData name="老兄 悟見" userId="d3c841b5715e98f1" providerId="LiveId" clId="{A9AF5222-09C7-4C67-924D-59A60DF114CD}" dt="2021-10-03T08:05:15.906" v="200" actId="207"/>
          <ac:spMkLst>
            <pc:docMk/>
            <pc:sldMk cId="84015292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佛堂解脫法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一、開佛堂接引衆生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佛堂有十大功能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天堂的介紹所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三曹的事務所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學佛的改良所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成道的修煉所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西方功德的加油站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眾生靈性的救濟站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培養品德的大學校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避劫的眾福地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仙佛的歡喜地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捨念的清淨地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佛堂解脫法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二、道在佛堂生活中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為什麼要開設佛堂，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為的是要方便接引眾生，而平常也能就近叩首、禮佛。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還可以在家裡學習佛規禮節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，安了壇，獻香叩首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便是壇主每日應行之禮，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藉此而帶動齊家修道。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每日言行有所錯誤，便可以在老母蓮前，誠心懺悔叩首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，如此日積月累，必可改造命理。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629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佛堂解脫法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三、先天佛堂保平安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你們真的不知道每個佛堂，樓頂都有插大黃旗嗎？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插了大黃旗可以保平安，這是上天之意，印證大道寶貴。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還有每個人求道後，頭上都有插上小黃旗，插上黃旗可保平安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80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佛堂解脫法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四、佛光普照心清靜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常接近佛堂，能夠受到皇母的慈光普照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，佛光的普照，能夠讓紛亂的心寧靜、排除邪念，讓元神更清靜。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回來佛堂受真理的淨化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，能夠掃去邪思、邪念，而生發善念、善心、善智。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69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佛堂解脫法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五、佛堂有道超生死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今時之天時、天運、天命已不同於以往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，當然修法也就不同，所以在末後徒兒，要尋求超生了死，這一點訣。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超生了死這一點訣，要登堂入室求道；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求道之後，徒兒才知曉要往何處修，修回真我；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81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佛堂解脫法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六、設立佛堂根基深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天時緊急，諸天仙佛護持搭幫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，天人共辦，駕慈航行功立德，引渡佛子求道、修道、辦道、成道，超凡入聖功圓果滿歸根認母。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求道辦道是緣份                    設立佛堂根基深               廣渡有緣了宏愿                     渡人渡己道可成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0152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3089</TotalTime>
  <Words>495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天道佛堂解脫法 悟見講</vt:lpstr>
      <vt:lpstr>天道佛堂解脫法 悟見講</vt:lpstr>
      <vt:lpstr>天道佛堂解脫法 悟見講</vt:lpstr>
      <vt:lpstr>天道佛堂解脫法 悟見講</vt:lpstr>
      <vt:lpstr>天道佛堂解脫法 悟見講</vt:lpstr>
      <vt:lpstr>天道佛堂解脫法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2021-10-03T08:05:18Z</dcterms:modified>
  <cp:contentStatus/>
</cp:coreProperties>
</file>