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23" r:id="rId3"/>
    <p:sldId id="321" r:id="rId4"/>
    <p:sldId id="320" r:id="rId5"/>
    <p:sldId id="319" r:id="rId6"/>
    <p:sldId id="329" r:id="rId7"/>
    <p:sldId id="317" r:id="rId8"/>
    <p:sldId id="328" r:id="rId9"/>
    <p:sldId id="326" r:id="rId10"/>
    <p:sldId id="325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先天佛堂最靈驗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「山不在高，有仙則名。海不在深，有龍則靈。」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佛堂是老母的無極宮，諸天仙佛護法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云：「人間一處佛堂，天上一朵蓮花。」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設立佛堂之功德不可思議，如能善加護持，廣行方便，更是功德無量。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在佛堂修心養性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聽道理，就是輔助徒兒，修心養性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，幫助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你們，修回良知良能，而後淨己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以真理來淨化，要先相信真理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，行真理；將真理，融合在日常生活當中，要知行合一，修行就不是空話。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99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設佛堂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緊急，諸天仙佛護持搭幫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，天人共辦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慈航行功立德，引渡佛子求道、修道、辦道、成道，超凡入聖功圓果滿歸根認母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道辦道是緣份                    設立佛堂根基深               廣渡有緣了宏愿                     渡人渡己道可成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750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先天與後天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是指上天的道，還沒有天地萬物之前，道就已經存在著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在先天之後就是後天。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是上天老母的無極宮，有天命明師在傳超脫生死的道。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：沒有拜上天老母，沒有三盞佛燈，也沒有天命明師在傳道。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0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先天佛堂的功能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佛堂有十大功能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天堂的介紹所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三曹的事務所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學佛的改良所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成道的修煉所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西方功德的加油站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眾生靈性的救濟站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培養品德的大學校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避劫的眾福地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仙佛的歡喜地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捨念的清淨地</a:t>
            </a:r>
          </a:p>
        </p:txBody>
      </p:sp>
    </p:spTree>
    <p:extLst>
      <p:ext uri="{BB962C8B-B14F-4D97-AF65-F5344CB8AC3E}">
        <p14:creationId xmlns:p14="http://schemas.microsoft.com/office/powerpoint/2010/main" val="9413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先天佛堂插大黃旗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見到有道親發心要開設佛堂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，特地臨壇慈悲說：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此處雖尚未設立佛堂，但因為各位誠心所感，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仙佛已在屋頂的東北角，插上一支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節大黃旗。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大家請示仙佛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：大黃旗是甚麼？有何作用？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01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古佛慈悲道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真的不知道每個佛堂，樓頂都有插大黃旗嗎？插了大黃旗可以保平安，這是上天之意，印證大道寶貴。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還有每個人求道後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，頭上都有插上小黃旗，插上黃旗可保平安。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45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佛堂壇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主列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恩師慈悲：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為壇主者，居眾人之首，而為一壇之領袖，非尋常人也，三六四八皆此列。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即位壇主不非凡　 標杆領袖且耐煩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能使有位還有德　 否則怎列四八賢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某某人立佛堂金仙得坐某某人代天化賜與品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8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佛光普照心清靜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常接近佛堂，能夠受到皇母的慈光普照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，佛光的普照，能夠讓紛亂的心寧靜、排除邪念，讓元神更清靜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回來佛堂受真理的淨化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，能夠掃去邪思、邪念，而生發善念、善心、善智。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、來佛堂學道學佛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了解到許多的天機以及末後修身的法門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，三曹普度之訊息、如何消冤解孽及超生了死之方法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來佛堂學到佛規禮節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，以及待人處事之禮儀，能夠規正不良習慣，立下好標杆，好模範。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0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天道佛堂最靈驗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、佛堂有道超生死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今時之天時、天運、天命已不同於以往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，當然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修法也就不同，所以在末後徒兒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尋求超生了死，這一點訣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超生了死這一點訣，要登堂入室求道；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求道之後，徒兒才知曉要往何處修，修回真我；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89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2263</TotalTime>
  <Words>707</Words>
  <Application>Microsoft Office PowerPoint</Application>
  <PresentationFormat>如螢幕大小 (16:9)</PresentationFormat>
  <Paragraphs>61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天道佛堂最靈驗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415</cp:revision>
  <dcterms:created xsi:type="dcterms:W3CDTF">2014-02-15T05:50:45Z</dcterms:created>
  <dcterms:modified xsi:type="dcterms:W3CDTF">2018-10-16T07:46:24Z</dcterms:modified>
  <cp:contentStatus/>
</cp:coreProperties>
</file>