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36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天人共辦的殊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、仙佛奉母命助道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仙佛到國外助道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，會跟皇母娘秉報，人間的天事，要勞動仙佛到處助道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到各地助道，都要稟報皇母娘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天人共辦的殊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二、仙佛暗中來助道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仙佛們會開會討論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，要怎麼撥轉因緣，暗助三曹普渡的大事。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因為人是肉眼凡胎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，看不出來，有些人事，上天會藉人，藉事來撥轉因緣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009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天人共辦的殊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三、仙佛主辦天事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你們不要以為是人在辦天事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，其實是仙佛，打動人的念頭，撥轉人去圓滿、成全，再把這個地方的道務辦起來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13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天人共辦的殊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四、天人共辦仙佛助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所以白陽普渡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，是天人共辦，人的發心到何種程度？上天就會撥轉，暗中護佑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助到哪裡。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419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天人共辦的殊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五、愿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大仙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助力大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因為你們善良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，愿大，理想高遠，仙佛暗中撥轉助道，比你們人所發心的，還要更多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639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天人共辦的殊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六、仙佛助人進步快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人的能力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，有時候培養比較慢，要一段時間才能夠成就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仙佛的靈力強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，如果仙佛暗中來搭幫助道，你們進步就會較快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天人共辦的殊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七、天人共辦成大事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如果說理想大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，有善愿力的人，因為人的能力有限，無法達成的時候。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仙佛會暗中幫助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，在天人共辦中，能辦出很多利益眾生的事情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147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天人共辦的殊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八、三分誠心十分助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因為仙佛是無形無相的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，要幫你們也是暗中的撥轉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就要看賢士們有多少心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佛感應有多少？人有三分心，佛助你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七分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現在你有三分心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，仙佛就助你十分，端看誠心而定。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616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475</TotalTime>
  <Words>504</Words>
  <Application>Microsoft Office PowerPoint</Application>
  <PresentationFormat>如螢幕大小 (16:9)</PresentationFormat>
  <Paragraphs>37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天人共辦的殊勝 悟見講</vt:lpstr>
      <vt:lpstr>天人共辦的殊勝 悟見講</vt:lpstr>
      <vt:lpstr>天人共辦的殊勝 悟見講</vt:lpstr>
      <vt:lpstr>天人共辦的殊勝 悟見講</vt:lpstr>
      <vt:lpstr>天人共辦的殊勝 悟見講</vt:lpstr>
      <vt:lpstr>天人共辦的殊勝 悟見講</vt:lpstr>
      <vt:lpstr>天人共辦的殊勝 悟見講</vt:lpstr>
      <vt:lpstr>天人共辦的殊勝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205</cp:revision>
  <dcterms:created xsi:type="dcterms:W3CDTF">2014-02-15T05:50:45Z</dcterms:created>
  <dcterms:modified xsi:type="dcterms:W3CDTF">2017-10-04T01:48:49Z</dcterms:modified>
  <cp:contentStatus/>
</cp:coreProperties>
</file>