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5" r:id="rId2"/>
    <p:sldId id="337" r:id="rId3"/>
    <p:sldId id="336" r:id="rId4"/>
    <p:sldId id="33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大道降世救衆生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一、天道降世救衆生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末法時期天道降世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，菩薩及諸天神聖都降世，來幫辦彌勒祖師，佈道福音的工作。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上天老母慈悲，把三寶真理的心法，降到火宅，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救回眾生的靈性，人人可回天與老母同在，這是最寶貴的良辰佳音。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大道降世救衆生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二、不快修回不了天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天時緊急，世界末日快到了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，時候不早了，這個宇宙，世界大浩劫快來了，也就是說不趕快修，不趕快懺悔，回不了天國，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天將壞地將滅，世界將戰亂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，以後黑天暗日，收殺眾人，不是危言聳聽。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203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大道降世救衆生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三、憑什麼躲災避劫？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末後時刻，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諸位賢士，再不懂得，覺悟改過，陰山有你一份。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並非老關恐嚇你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，不要說你已經求道，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你「求道不行道，恩不報，愿不了」，憑什麼躲災避劫？憑什麼，了斷冤欠輪迴？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5846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大道降世救衆生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四、惡氣沖天瘟劫降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人雖飽腹卻結怨    不知因果債要償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   業力討報難躲藏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改變時運第一步    茹素防疫保安康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學習一餐不食肉    漸進三餐貫日常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62023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2947</TotalTime>
  <Words>309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大道降世救衆生 悟見講</vt:lpstr>
      <vt:lpstr>大道降世救衆生 悟見講</vt:lpstr>
      <vt:lpstr>大道降世救衆生 悟見講</vt:lpstr>
      <vt:lpstr>大道降世救衆生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664</cp:revision>
  <dcterms:created xsi:type="dcterms:W3CDTF">2014-02-15T05:50:45Z</dcterms:created>
  <dcterms:modified xsi:type="dcterms:W3CDTF">2021-05-10T08:46:18Z</dcterms:modified>
  <cp:contentStatus/>
</cp:coreProperties>
</file>