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70" r:id="rId3"/>
    <p:sldId id="269" r:id="rId4"/>
    <p:sldId id="268" r:id="rId5"/>
    <p:sldId id="267" r:id="rId6"/>
    <p:sldId id="261" r:id="rId7"/>
    <p:sldId id="260" r:id="rId8"/>
    <p:sldId id="275" r:id="rId9"/>
    <p:sldId id="266" r:id="rId10"/>
    <p:sldId id="276" r:id="rId11"/>
    <p:sldId id="265" r:id="rId12"/>
    <p:sldId id="259" r:id="rId13"/>
    <p:sldId id="277" r:id="rId14"/>
    <p:sldId id="278" r:id="rId15"/>
    <p:sldId id="264" r:id="rId16"/>
    <p:sldId id="263" r:id="rId17"/>
    <p:sldId id="262" r:id="rId18"/>
    <p:sldId id="274" r:id="rId19"/>
    <p:sldId id="273" r:id="rId20"/>
    <p:sldId id="272" r:id="rId21"/>
    <p:sldId id="27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、不爭就擁有一切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老師慈悲：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大道不爭，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天地歸祂所有、萬物歸祂所有，聖人不爭奪，結果擁有的是古今長存。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你們大家呢？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爭的是什麼？是地獄、人、有形的一切，這樣便是劃地自限，是自己給自己建造一種牢籠而已。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五、上下爭利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國危矣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孟子梁惠王篇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見梁惠王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。王曰：「叟！不遠千里而來，亦將有以利吾國乎？」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孟子對曰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：「王何必曰利？亦有仁義而已矣。王曰：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何以利吾國？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大夫曰：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何以利吾家？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士庶人曰：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何以利吾身？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上下交征利，而國危矣。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1335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寒山拾得忍耐歌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昔日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寒山問拾得曰：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世間謗我、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欺我、辱我、笑我、輕我、賤我、惡我、騙我、如何處治乎？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拾得云：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只是忍他、讓他、由他、避他、耐他、敬他、不要理他、再待幾年你且看他。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33060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七、忍辱修行即無爭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彌勒佛忍辱偈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拙穿衲襖，淡飯腹中飽，補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破好遮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寒，萬事隨緣了。有人罵老拙，老拙只說好；有人打老拙，老拙自睡倒；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涕唾在面上，隨他自乾了，我也省力氣，他也無煩惱，這樣波羅蜜，便是妙中寶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。若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知這消息，何愁道不了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弱心不弱，人貧道不貧，一心要修行，常在道中辦，世人愛榮華，我卻不待見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，名利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總成空，我心無足厭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0721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金積如山，難買無常限。子貢他能言，周公有神算，孔明大智謀，樊噲救主難，韓信功勞大，臨死只一劍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古今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多少人，那個活幾千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。這個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逞英雄，那個做好漢，看看兩鬢白，年年容顏變，日月穿梭織，光陰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射箭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不久病來侵，低頭暗嗟嘆，自想年少時，不把修行辦，得病想回頭，閻王無轉限，三寸氣斷了，拿只那個辦。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也不論是非，也不把家辦，也不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爭你我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，也不做好漢，罵著也不言，問著如啞漢，打著也不理，推著渾身轉，</a:t>
            </a:r>
            <a:endParaRPr lang="en-US" altLang="zh-TW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6056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不怕人笑，也不做臉面，兒女哭啼啼，再也不得見，好個爭名利，須把荒郊伴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看世上人，都是精扯談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即回頭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，單把修行幹，做個大丈夫，一刀截兩斷，跳出紅火坑，做個清涼漢，悟得長生理，日月為鄰伴。</a:t>
            </a:r>
          </a:p>
          <a:p>
            <a:endParaRPr lang="en-US" altLang="zh-TW" sz="3200" dirty="0" smtClean="0">
              <a:solidFill>
                <a:srgbClr val="FFFF00"/>
              </a:solidFill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291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八、無爭三昧為第一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上説：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須菩提尊者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：「於意云何？阿羅漢能作是念：我得阿羅漢道不？」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須菩提言：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「不也，世尊！何以故？實無有法名阿羅漢。世尊！若阿羅漢作是念：我得阿羅漢道，即為著我、人、眾生、壽者。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世尊！佛說我得無諍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三昧，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最為第一，是第一離欲阿羅漢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我不作是念：我是離欲阿羅漢。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1419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無諍三昧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無諍三昧，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佛教用語，梵文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Araņa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，音譯阿蘭那，華語「無諍」。梵語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Samãdhih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，音譯三昧，華語「正定」，就是入了禪定之意。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「無諍三昧」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，就是無我人、彼此高下、聖凡之分，一相平等。連真空亦無住，若有住者，即有對待，便生諍論，長繫生死矣。</a:t>
            </a: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4375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此宗本無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諍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祖壇經：真假動靜偈</a:t>
            </a: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汝等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盡坐，吾與汝說一偈，名曰真假動靜偈。汝等誦取此偈，與吾意同。依此修行，不失宗旨。衆僧作禮，請師作偈。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偈曰：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一切無有真，不以見於真，若見於真者，是見盡非真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。若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能自有真，離假即心真，自心不離假，無真何處真？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有情即解動，無情即不動，若修不動行，同無情不動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。若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覓真不動，動上有不動，不動是不動，無情無佛種。</a:t>
            </a:r>
            <a:endParaRPr lang="en-US" altLang="zh-TW" sz="3200" dirty="0">
              <a:solidFill>
                <a:srgbClr val="FFFF00"/>
              </a:solidFill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0102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善分別相，第一義不動，但作如此見，即是真如用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諸學道人，努力須用意，莫於大乘門，卻執生死智。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若言下相應，即共論佛義，若實不相應，合掌令歡喜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。此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宗本無諍，諍即失道意，執逆諍法門，自性入生死。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55730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538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二、上善若水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經第八章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善若水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善利萬物而不爭，處衆人之所惡，故幾於道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，心善淵，與善仁，言善信，政善治，事善能，動善時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唯不爭，故無尤。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75937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678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4017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善若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的德行就像水的特質一般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善利萬物而不爭，處眾人之所惡，故幾於道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善於利益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不爭私利，處在眾人嫌惡的低下環境而能自得，他的修養可說是近於得道了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58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秉持著這種如水的德行，有七大好處：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居善地：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把任何地方都當做是好地方居處。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心善淵：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心永遠像深淵一樣能容物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任何人都有同理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對誰說話都能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守信。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881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治：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不管難易都能治理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良好。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任何事都能處理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妥善。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時間行動都能控制得宜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唯不爭，故無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他這種不與人爭的修養，所以也沒有人會抱怨他。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067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三、大道，為而不爭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道德經第八十一章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言不美，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美言不信。善者不辯，辯者不善。知者不博，博者不知。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聖人不積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以爲人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，己愈有；既以與人，己愈多。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天之道，利而不害；聖人之道，爲而不爭。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0169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言不美，美言不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實話總是不好聽，好聽的話大多不會是實話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者不辯，辯者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不善：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好人通常不能言善道，能言善道的大多不會是好人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者不博，博者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學海無涯，要專精就不能廣博，廣博就不可能專精。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45159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不積。既以爲人己愈有；既以與人，己愈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不會為自己累積私有財物。因為他懂得：為別人做事而互利，自己才會更加富有。把東西給別人而互惠，自己才會擁有更多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之道，利而不害；聖人之道，爲而不爭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解：天道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總是利益萬物而不傷害萬物，聖人之道為人謀福利而不爭私利。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174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、上士無爭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清靜經第十一章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：上士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無爭，下士好爭。 上德不德，下德執德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。執著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之者，不明道德。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他深明大義的，故沒有甚麼爭貪。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愚人：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執著己見，不察情理，總是好起爭貪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有德的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了有功於世有恩於人的事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不以為是德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無德的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積德， 作一點有德的事，便要自持有德了， 因他是不明道德的真義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445619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341</TotalTime>
  <Words>1719</Words>
  <Application>Microsoft Office PowerPoint</Application>
  <PresentationFormat>如螢幕大小 (16:9)</PresentationFormat>
  <Paragraphs>351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  <vt:lpstr>大道無爭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169</cp:revision>
  <dcterms:created xsi:type="dcterms:W3CDTF">2014-02-15T05:50:45Z</dcterms:created>
  <dcterms:modified xsi:type="dcterms:W3CDTF">2016-08-30T00:50:27Z</dcterms:modified>
</cp:coreProperties>
</file>