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27" r:id="rId2"/>
    <p:sldId id="328" r:id="rId3"/>
    <p:sldId id="336" r:id="rId4"/>
    <p:sldId id="335" r:id="rId5"/>
    <p:sldId id="334" r:id="rId6"/>
    <p:sldId id="333" r:id="rId7"/>
    <p:sldId id="304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2649" autoAdjust="0"/>
  </p:normalViewPr>
  <p:slideViewPr>
    <p:cSldViewPr>
      <p:cViewPr varScale="1">
        <p:scale>
          <a:sx n="69" d="100"/>
          <a:sy n="69" d="100"/>
        </p:scale>
        <p:origin x="754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大殊勝與太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、天道十四大殊勝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點亮自性輪迴超出 第一殊勝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天榜掛號地府名除 第二殊勝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天命道統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唯傳本體本心密付 第三殊勝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三寶十愿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修辦準繩回天憑物 第四殊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大殊勝與太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一、天道十四大殊勝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貫通三教一本萬殊 第五殊勝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在家出家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修己安人綱領條目 第六殊勝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改惡向善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良知良能啟發穎悟 第七殊勝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安頓身心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解除迷惑淨化三毒 第八殊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三曹普渡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收圓大事                歸根認母 第九殊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148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大殊勝與太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一、天道十四大殊勝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</a:t>
            </a: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根普被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士農工商                  均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霑澍濡 第十殊勝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三誠七助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 了愿了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罪             神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佛匡扶 第十一殊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勝        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祖沾光 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一子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得道                 功德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建築 第十二殊勝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 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玄祖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超生            共享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清福 第十三殊勝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圓滿家國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 禮運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大同         移風易俗 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第十四殊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08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大殊勝與太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二、不修辦十大可惜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時值白陽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末期          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佛應辦收圓，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若生不逢時一可惜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現今道降火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宅                      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男女在家出家，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若毫無參與二可惜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正是三曹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普渡                  九六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佛子歸根源，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若擦肩而過三可惜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648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大殊勝與太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二、不修辦十大可惜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得明師一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                   無價寶 超生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了死，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若輕覷不修四可惜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獲有一子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得道                  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祖沾光之籌碼，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若疑道不真五可惜；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明知修辦行功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立德            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了罪了愿，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若知而不行六可惜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28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大殊勝與太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二、不修辦十大可惜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親身領教 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          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化點迷津，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若不屑一顧七可惜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參加驚天動地的法會如入寶山，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若空手而返八可惜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具備健全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人身           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身中華宜修辦，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若躊躇不前九可惜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走上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獨一無二             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往理天的道路，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若半途而廢十可惜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206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2329</TotalTime>
  <Words>327</Words>
  <Application>Microsoft Office PowerPoint</Application>
  <PresentationFormat>如螢幕大小 (16:9)</PresentationFormat>
  <Paragraphs>47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大殊勝與太可惜 悟見講</vt:lpstr>
      <vt:lpstr>大殊勝與太可惜 悟見講</vt:lpstr>
      <vt:lpstr>大殊勝與太可惜 悟見講</vt:lpstr>
      <vt:lpstr>大殊勝與太可惜 悟見講</vt:lpstr>
      <vt:lpstr>大殊勝與太可惜 悟見講</vt:lpstr>
      <vt:lpstr>大殊勝與太可惜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443</cp:revision>
  <dcterms:created xsi:type="dcterms:W3CDTF">2014-02-15T05:50:45Z</dcterms:created>
  <dcterms:modified xsi:type="dcterms:W3CDTF">2018-11-05T01:20:04Z</dcterms:modified>
  <cp:contentStatus/>
</cp:coreProperties>
</file>