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唯有修道不誤人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一、做聖事上天護庇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今天咱們出去辦道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，只要你出門，不管你是要成全人、要拜訪人、要去開法會，或是要去渡人，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只要你出門是要做聖事的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，上天都會護庇你們，因為你們是上天的人。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唯有修道不誤人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二、辦天事一定成道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你們只要你出去辦道、開荒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、或是成全人，如果遇災難、遇劫、遇考了，你回天全部封果位，明白嗎？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所以咱們要信心無窮啊！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這個咱們可以保證，你辦天事回去，你就成仙成佛喲！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今天你辦自己的事，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出門遇上無常了，遇到災難沒命了，將來回天會怎麼樣，咱們不敢想。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唯有修道不誤人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三、修道成道靠自己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師父引進徒兒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，來到佛門，而修道成道則要靠徒兒自己。既然告訴你有本來面目，就要靠你自己去發心，自己去發現，去成就自己。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徒兒，生死大事各人了，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個人因果各人償還，仙佛只能夠告訴你們怎麼做，怎麼修，剩下來的就靠你們身體力行。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唯有修道不誤人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四、不要再造業了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萬般帶不走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唯有業隨身！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看清你今生來凡間，是為什麼而來？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讓你擁有這個肉身，是為了什麼？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不是讓你們來凡間享福、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享樂，這無形之中，是在造業都不知道。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唯有修道不誤人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五、看清人生來修辦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所以要去舊佈新，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個人累世帶來的雜質，不修清靜，所謂「清者上升，濁者下降」，身心修得不夠清靜、光明、圓滿，理天是到達不了的！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所以好好的做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，不要白來人間走一遭，看清人生的一切，看破紅塵。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2992</TotalTime>
  <Words>426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唯有修道不誤人 悟見講</vt:lpstr>
      <vt:lpstr>唯有修道不誤人 悟見講</vt:lpstr>
      <vt:lpstr>唯有修道不誤人 悟見講</vt:lpstr>
      <vt:lpstr>唯有修道不誤人 悟見講</vt:lpstr>
      <vt:lpstr>唯有修道不誤人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2021-07-28T08:06:56Z</dcterms:modified>
  <cp:contentStatus/>
</cp:coreProperties>
</file>