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9" r:id="rId5"/>
    <p:sldId id="348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496C55AB-5ADA-4601-8C14-52ACE08397C1}"/>
    <pc:docChg chg="custSel addSld modSld">
      <pc:chgData name="老兄 悟見" userId="d3c841b5715e98f1" providerId="LiveId" clId="{496C55AB-5ADA-4601-8C14-52ACE08397C1}" dt="2021-10-23T12:18:08.999" v="46" actId="207"/>
      <pc:docMkLst>
        <pc:docMk/>
      </pc:docMkLst>
      <pc:sldChg chg="modSp mod">
        <pc:chgData name="老兄 悟見" userId="d3c841b5715e98f1" providerId="LiveId" clId="{496C55AB-5ADA-4601-8C14-52ACE08397C1}" dt="2021-10-23T12:16:57.891" v="35" actId="207"/>
        <pc:sldMkLst>
          <pc:docMk/>
          <pc:sldMk cId="2451051432" sldId="345"/>
        </pc:sldMkLst>
        <pc:spChg chg="mod">
          <ac:chgData name="老兄 悟見" userId="d3c841b5715e98f1" providerId="LiveId" clId="{496C55AB-5ADA-4601-8C14-52ACE08397C1}" dt="2021-10-23T12:16:57.891" v="35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496C55AB-5ADA-4601-8C14-52ACE08397C1}" dt="2021-10-23T12:17:17.117" v="38" actId="207"/>
        <pc:sldMkLst>
          <pc:docMk/>
          <pc:sldMk cId="781226423" sldId="346"/>
        </pc:sldMkLst>
        <pc:spChg chg="mod">
          <ac:chgData name="老兄 悟見" userId="d3c841b5715e98f1" providerId="LiveId" clId="{496C55AB-5ADA-4601-8C14-52ACE08397C1}" dt="2021-10-23T12:17:17.117" v="38" actId="207"/>
          <ac:spMkLst>
            <pc:docMk/>
            <pc:sldMk cId="781226423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496C55AB-5ADA-4601-8C14-52ACE08397C1}" dt="2021-10-23T12:17:35.975" v="41" actId="207"/>
        <pc:sldMkLst>
          <pc:docMk/>
          <pc:sldMk cId="35269120" sldId="347"/>
        </pc:sldMkLst>
        <pc:spChg chg="mod">
          <ac:chgData name="老兄 悟見" userId="d3c841b5715e98f1" providerId="LiveId" clId="{496C55AB-5ADA-4601-8C14-52ACE08397C1}" dt="2021-10-23T12:17:35.975" v="41" actId="207"/>
          <ac:spMkLst>
            <pc:docMk/>
            <pc:sldMk cId="35269120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496C55AB-5ADA-4601-8C14-52ACE08397C1}" dt="2021-10-23T12:18:08.999" v="46" actId="207"/>
        <pc:sldMkLst>
          <pc:docMk/>
          <pc:sldMk cId="848971227" sldId="348"/>
        </pc:sldMkLst>
        <pc:spChg chg="mod">
          <ac:chgData name="老兄 悟見" userId="d3c841b5715e98f1" providerId="LiveId" clId="{496C55AB-5ADA-4601-8C14-52ACE08397C1}" dt="2021-10-23T12:18:08.999" v="46" actId="207"/>
          <ac:spMkLst>
            <pc:docMk/>
            <pc:sldMk cId="848971227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496C55AB-5ADA-4601-8C14-52ACE08397C1}" dt="2021-10-23T12:17:49.688" v="43" actId="207"/>
        <pc:sldMkLst>
          <pc:docMk/>
          <pc:sldMk cId="137695540" sldId="349"/>
        </pc:sldMkLst>
        <pc:spChg chg="mod">
          <ac:chgData name="老兄 悟見" userId="d3c841b5715e98f1" providerId="LiveId" clId="{496C55AB-5ADA-4601-8C14-52ACE08397C1}" dt="2021-10-23T12:17:49.688" v="43" actId="207"/>
          <ac:spMkLst>
            <pc:docMk/>
            <pc:sldMk cId="137695540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命不好就要學道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一、人都是佛來轉世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你們相不相信，自己就是仙佛菩薩來轉世？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不管是什麼顏色的皮膚，什麼顏色的頭髮，你們都是仙佛菩薩轉世來這個世間上，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但是有的人很窮苦，很多災難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，就是累世修不好，自己要承受的果報，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命不好就要學道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二、仙佛的大悲願力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也有仙佛菩薩，投胎到最窮苦的地方，要渡化那邊的人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，眾生很多都是大菩薩來轉世，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我們要尊敬每一位眾生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，彼此關心照顧，要把我們的愛心發揮出來，不要只有愛自己家裡的人，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1226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命不好就要學道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三、自己身上要有道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把道在自己身上彰顯，凡事要求自己，不要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去苛責他人，因為人跟人之間就像照鏡子一樣，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你跟鏡子裡的人説：「嗨！」它也會跟你說：「嗨！」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就像電波一樣，它會傳達出去， 一定會再回到我們己身上，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6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命不好就要學道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四、改正我們的行為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我們是用各種道理，糾正我們的觀念，改正我們的行為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，人生才有光明的一條路，知道嗎？所以自己的心念很重要，對人常看人家好的那一面，人際關係就會改變了，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修道離不開家裡，離不開紅塵世間，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跟家裡的人要多多的溝通，體諒，不要光是要求別人，自然整個家的氣氛就會改，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69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命不好就要學道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五、要跟眾生結善緣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修道就是要讓我們的眼光變更廣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，更遠，不要在小問題上鑽牛角尖，不要讓自己過得很痛苦，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要跟眾生結善緣，不結惡緣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，別人對我們不好，可能累劫累世，曾經對人家不好，謝謝他，了一個不好的因緣，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如果起心動念，討厭人家，嗔恨人家，這個因果就不能了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 不要只展現脾氣毛病，會傷了大家的和氣，人與人相處，就會有障礙出現。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897122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3065</TotalTime>
  <Words>465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命不好就要學道 悟見講</vt:lpstr>
      <vt:lpstr>命不好就要學道 悟見講</vt:lpstr>
      <vt:lpstr>命不好就要學道 悟見講</vt:lpstr>
      <vt:lpstr>命不好就要學道 悟見講</vt:lpstr>
      <vt:lpstr>命不好就要學道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2021-10-23T12:18:11Z</dcterms:modified>
  <cp:contentStatus/>
</cp:coreProperties>
</file>