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17" r:id="rId2"/>
    <p:sldId id="318" r:id="rId3"/>
    <p:sldId id="326" r:id="rId4"/>
    <p:sldId id="325" r:id="rId5"/>
    <p:sldId id="324" r:id="rId6"/>
    <p:sldId id="323" r:id="rId7"/>
    <p:sldId id="322" r:id="rId8"/>
    <p:sldId id="321" r:id="rId9"/>
    <p:sldId id="320" r:id="rId10"/>
    <p:sldId id="319" r:id="rId11"/>
    <p:sldId id="304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92649" autoAdjust="0"/>
  </p:normalViewPr>
  <p:slideViewPr>
    <p:cSldViewPr>
      <p:cViewPr varScale="1">
        <p:scale>
          <a:sx n="69" d="100"/>
          <a:sy n="69" d="100"/>
        </p:scale>
        <p:origin x="763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2018/10/15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2018/10/15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十分感應修持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、能修辦天助萬分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徒兒修行立功一分，上天特鴻恩，加靈光清福千分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，你能修功德十分，上天即加你靈光清福萬分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亙古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以來，未聞有此了業了愿的機會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，徒等當勇猛加緊腳步進修，怎可再等待呢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78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十分感應修持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十、立愿了愿登聖域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既然發了渡化眾生的大愿，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就要始終如一，即使遇上考驗，也要心平氣和、堅持到底的完成愿立。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要知道，「感恩」與「愿立」是化解苦難、消業解冤的最佳良方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，冀望吾徒，能躬行實踐道之宗旨，立愿了愿，方能榮登聖賢榜！</a:t>
            </a:r>
          </a:p>
        </p:txBody>
      </p:sp>
    </p:spTree>
    <p:extLst>
      <p:ext uri="{BB962C8B-B14F-4D97-AF65-F5344CB8AC3E}">
        <p14:creationId xmlns:p14="http://schemas.microsoft.com/office/powerpoint/2010/main" val="34532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十分感應修持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二、此時修辦是最好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三期末劫年，道劫並降，若能把握此行功立德的機會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，則較過去青陽、紅陽時期的修行立功，要勝過萬萬倍呢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說，這是立愿了愿的良辰佳期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058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十分感應修持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三、了愿了業好時機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在這末後一著的最後五分鐘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，雖然共業成熟，萬物互相殘殺、爭鬥，但也正是了愿了業的好時機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進退，盛衰消長，皆在此時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，決定萬八年的昇降，也是奠定白陽大同的契機。正所謂「千鈞一髮」之際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259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十分感應修持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四、三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分心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十分感應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於此時際，上天慈憫世人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，只要世人肯行外功一分，上天便給他感應三分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肯盡心涵養內德三分，上天即給他感應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747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十分感應修持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650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五、修辦道一本萬利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你能在大劫大難中，修行立功一分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，上天特開鴻恩，加你靈光清福千分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能修功德十分，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上天即加你靈光清福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238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十分感應修持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六、修辦良辰莫錯過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像這樣便宜的無價寶，難得難逢啊！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亙古以來，未聞有此了業了愿的好機會，徒等當勇猛加緊腳步進修，怎可再等待呢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虛度光陰，錯過了此良辰佳期，就千古空留遺恨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45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十分感應修持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七、藉由辦道了業障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就修道辦道的歷程而言，唯當「辦道」，才可言曰「修道」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由此看來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，修道一事，絕非求個己之清淨境地，而是能入塵俗而不染，猶若蓮藕生於污泥中，終不改其質地之潔白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當經由辦道了愿，而復汝本來面目、去爾夙世業障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122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十分感應修持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八、濟公老師助修辦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為師沒有這個肉體，唯有靠徒兒們的肉體，去行去辦；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徒兒有心要辦，為師一定助你們一把，希望徒兒不要放棄，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切莫放棄每個眾生，為師要靠你們的雙手，去接引、提攜尚未得度的眾生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。徒兒只要用心，為師定助你們一把，愿大力就大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966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十分感應修持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九、我們已等六萬年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徒兒要好好把握，這修辦道的歲月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，人身的四大假合，本是虛幻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有幸，逢遇大道，這千載難逢的機緣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，徒兒可是等了六萬多年才有的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2218</TotalTime>
  <Words>778</Words>
  <Application>Microsoft Office PowerPoint</Application>
  <PresentationFormat>如螢幕大小 (16:9)</PresentationFormat>
  <Paragraphs>56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十分感應修持法 悟見講</vt:lpstr>
      <vt:lpstr>十分感應修持法 悟見講</vt:lpstr>
      <vt:lpstr>十分感應修持法 悟見講</vt:lpstr>
      <vt:lpstr>十分感應修持法 悟見講</vt:lpstr>
      <vt:lpstr>十分感應修持法 悟見講</vt:lpstr>
      <vt:lpstr>十分感應修持法 悟見講</vt:lpstr>
      <vt:lpstr>十分感應修持法 悟見講</vt:lpstr>
      <vt:lpstr>十分感應修持法 悟見講</vt:lpstr>
      <vt:lpstr>十分感應修持法 悟見講</vt:lpstr>
      <vt:lpstr>十分感應修持法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405</cp:revision>
  <dcterms:created xsi:type="dcterms:W3CDTF">2014-02-15T05:50:45Z</dcterms:created>
  <dcterms:modified xsi:type="dcterms:W3CDTF">2018-10-15T06:38:21Z</dcterms:modified>
  <cp:contentStatus/>
</cp:coreProperties>
</file>