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27" r:id="rId2"/>
    <p:sldId id="328" r:id="rId3"/>
    <p:sldId id="336" r:id="rId4"/>
    <p:sldId id="335" r:id="rId5"/>
    <p:sldId id="334" r:id="rId6"/>
    <p:sldId id="333" r:id="rId7"/>
    <p:sldId id="332" r:id="rId8"/>
    <p:sldId id="331" r:id="rId9"/>
    <p:sldId id="330" r:id="rId10"/>
    <p:sldId id="329" r:id="rId11"/>
    <p:sldId id="304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2018/11/10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2018/11/10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再談天道的殊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、道真理真天命真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道統真傳：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道統真傳，就是歷代的祖師，奉承天命，來傳上天之道。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心法真傳：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就是「直指人心，見性成佛。」之道。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天命真傳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真傳，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就是一代明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領受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之天命，來傳超脫生死的道。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再談天道的殊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十、修天道得無量福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金剛經上説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佛說：聞是章句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，乃至一念生淨信者；須菩提！如來悉知悉見，是諸眾生，得如是無量福德。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佛陀說：若復有人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，於後末世，能受持讀誦此經，所得功德，於我所供養諸佛功德，百分不及一，千萬億分，乃至算數、譬喻所不能及。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若人以此般若波羅蜜經，乃至四句偈等，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受持、為他人說，於前福德百分不及一，百千萬億分，乃至算數譬喻所不能及。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523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網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再談天道的殊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二、得天道不容易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求道要三世有修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，參與法會要修五世，清口要修十世。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金剛經上說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須菩提白佛言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尊！頗有眾生，得聞如是言說章句，生實信不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佛告須菩提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作是說！如來滅後，後五百歲，有持戒修福者，於此章句，能生信心，以此為實。當知是人，不於一佛、二佛、三四五佛，而種善根，已於無量千萬佛，所種諸善根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007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再談天道的殊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三、得天道即能成佛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金剛經上説：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爾時，須菩提，聞說是經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，深解義趣，涕淚悲泣，而白佛言：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！世尊。佛說如是甚深經典，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我從昔來，所得慧眼，未曾得聞如是之經。世尊！若復有人，得聞是經，信心清淨，即生實相。當知是人，成就第一希有功德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671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再談天道的殊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四、人天衆生護天道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金剛經上說：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復次，須菩提！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隨說是經，乃至四句偈等，當知此處，一切世間、天、人、阿修羅，皆應供養，如佛塔廟。何況有人盡能受持讀誦。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須菩提！當知是人，成就最上第一希有之法，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若是經典所在之處，則為有佛，若尊重弟子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947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再談天道的殊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五、得天道了脫生死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金剛經上說：須菩提！當來之世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，若有善男子、善女人，能於此經受持讀誦，則為如來以佛智慧，悉知是人，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悉見是人，皆得成就無量無邊功德。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886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再談天道的殊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六、修天道改變命運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可以得到真正的五福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富貴：做佛最富貴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長壽：無量壽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康寧：脫離輪迴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修好德：救人性命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考終命：回理天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濟公老師說：人爵焉有天爵貴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210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再談天道的殊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七、修天道躲劫避難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南亞大海嘯：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有先天佛堂，都獲得平安。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日本神戶大地震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：莫廣亮壇主的女兒，家也設有佛堂，三樓變一樓，也平安無事。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525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再談天道的殊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八、九玄七祖同沾天恩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閻羅王跪接龍天表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，並恭喜求道人的祖先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。誠心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修道還可以超拔祖先。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仙佛說：一子求道，九玄七祖同沾光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，一子成道，九玄七祖同超昇。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祖先領一朵白蓮，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能免地獄之苦，又能經常去地府講經所，接受佛光普照。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子孫修道，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來佛堂參與法會，祖先也能沾光，來佛堂接受佛光普照。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982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再談天道的殊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九、修天道功德最大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佛說分別布施經：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施病苦人，獲二倍福、施持戒人，獲千倍福； 施離染人，獲百千倍福、施阿羅漢，獲無量福，施諸緣覺，獲無量福，何況如來．應供．正等正覺；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在辦老母的道，功德最大，老母是萬佛之母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547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2315</TotalTime>
  <Words>923</Words>
  <Application>Microsoft Office PowerPoint</Application>
  <PresentationFormat>如螢幕大小 (16:9)</PresentationFormat>
  <Paragraphs>58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再談天道的殊勝 悟見講</vt:lpstr>
      <vt:lpstr>再談天道的殊勝 悟見講</vt:lpstr>
      <vt:lpstr>再談天道的殊勝 悟見講</vt:lpstr>
      <vt:lpstr>再談天道的殊勝 悟見講</vt:lpstr>
      <vt:lpstr>再談天道的殊勝 悟見講</vt:lpstr>
      <vt:lpstr>再談天道的殊勝 悟見講</vt:lpstr>
      <vt:lpstr>再談天道的殊勝 悟見講</vt:lpstr>
      <vt:lpstr>再談天道的殊勝 悟見講</vt:lpstr>
      <vt:lpstr>再談天道的殊勝 悟見講</vt:lpstr>
      <vt:lpstr>再談天道的殊勝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429</cp:revision>
  <dcterms:created xsi:type="dcterms:W3CDTF">2014-02-15T05:50:45Z</dcterms:created>
  <dcterms:modified xsi:type="dcterms:W3CDTF">2018-11-10T07:14:22Z</dcterms:modified>
  <cp:contentStatus/>
</cp:coreProperties>
</file>