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330" r:id="rId2"/>
    <p:sldId id="331" r:id="rId3"/>
    <p:sldId id="341" r:id="rId4"/>
    <p:sldId id="340" r:id="rId5"/>
    <p:sldId id="339" r:id="rId6"/>
    <p:sldId id="338" r:id="rId7"/>
    <p:sldId id="337" r:id="rId8"/>
    <p:sldId id="336" r:id="rId9"/>
    <p:sldId id="335" r:id="rId10"/>
    <p:sldId id="334" r:id="rId11"/>
    <p:sldId id="333" r:id="rId12"/>
    <p:sldId id="332" r:id="rId13"/>
    <p:sldId id="304" r:id="rId1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601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2018/12/26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、做聖事上天的人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今天咱們出去辦道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，只要你出門，不管你是要成全人、要拜訪人、要去開法會，或是要去渡人，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只要你出門是要做聖事的，上天都會護庇你們，因為你們是上天的人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十、看破紅塵來修辦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所以要去舊佈新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，個人累世帶來的雜質，不修清靜，所謂「清者上升，濁者下降」，身心修得不夠清靜、光明、圓滿，理天是到達不了的！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所以好好的做，不要白來人間走一遭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，看清人生的一切，看破紅塵。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930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十一、天生我材必有用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師徒一場，在理天立什麼愿來的？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不是長得漂亮就好了，要懂得代天宣化，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長得醜的也不用悲哀，不用自卑！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所謂「天生我材必有用」，知道怎麼修最重要，不要迷糊糊，從哪裡來，要知道從哪裡歸回本位。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09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十二、用心修辦了大愿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多用一點心在成全別人，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多用一點耐心觀察自己的心，有緣求道就要用心去做，不要沈迷在自己空間當中，努力盡心了愿。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643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95486"/>
            <a:ext cx="8136904" cy="4680520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</a:t>
            </a:r>
            <a:r>
              <a:rPr lang="en-US" altLang="zh-TW" sz="4800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800" u="sng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800" u="sng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800" u="sng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天道網   </a:t>
            </a:r>
            <a:r>
              <a:rPr lang="en-US" altLang="zh-TW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endParaRPr lang="en-US" altLang="zh-TW" sz="48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815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二、辦天事一定成道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你們只要你出去辦道、開荒、或是成全人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，如果遇災難、遇劫、遇考了，你回天全部封果位，明白嗎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咱們要信心無窮啊！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這個咱們可以保證，你辦天事回去，你就成仙成佛喲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936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三、不辦天事難成道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今天你辦自己的事，出門遇上無常了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，遇到災難沒命了，將來回天會怎麼樣，咱們不敢想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360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四、要回佛堂辦聖事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不是說有我的事我才來，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沒我的事我就不管了，反正我多管，人家會罵我多管閒事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兒啊，今天就算佛堂，沒有你的事，你也來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，靜靜地看，是不是有需要你幫忙的地方，好嗎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275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五、修道成道靠自己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師父引進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徒兒來到佛門，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而修道成道則要靠徒兒自己。既然告訴你有本來面目，就要靠你自己去發心，自己去發現，去成就自己。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徒兒，生死大事各人了，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個人因果各人償還，仙佛只能夠告訴你們怎麼做，怎麼修，剩下來的就靠你們身體力行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301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六、不要再造業了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萬般帶不走，唯有業隨身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清你今生來凡間，是為什麼而來？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讓你擁有這個肉身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，是為了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什麼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讓你們來凡間享福、享樂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，這無形之中，是在造業都不知道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909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七、沒修好回天補修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死了眞的就算了嗎？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去地府算啊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！如果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你修得好，也許去上面算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三關九口，三官大帝幫你審查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，如果你哪裡修得不圓滿，讓你進天佛院再去補修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606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八、今時修道較容易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以前佛陀修的是苦行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，這一期不用讓你們修苦行，可以坐在這麼莊嚴的佛堂聽道理，很幸福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的聖賢仙佛，要靠自修自悟，成道回天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269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修道辦道最殊勝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九、有修辦祖先沾光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有的被你們渡回天的祖先，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也就在天佛院補修，因為祖先，也有累世的氣稟未改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陽世間的子女，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功德迴向渡化，讓他們得以在上面，享逍遙之樂，但是每個人，累世還是有氣稟，皆要去除！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066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2371</TotalTime>
  <Words>877</Words>
  <Application>Microsoft Office PowerPoint</Application>
  <PresentationFormat>如螢幕大小 (16:9)</PresentationFormat>
  <Paragraphs>62</Paragraphs>
  <Slides>13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1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修道辦道最殊勝 悟見講</vt:lpstr>
      <vt:lpstr>修道辦道最殊勝 悟見講</vt:lpstr>
      <vt:lpstr>修道辦道最殊勝 悟見講</vt:lpstr>
      <vt:lpstr>修道辦道最殊勝 悟見講</vt:lpstr>
      <vt:lpstr>修道辦道最殊勝 悟見講</vt:lpstr>
      <vt:lpstr>修道辦道最殊勝 悟見講</vt:lpstr>
      <vt:lpstr>修道辦道最殊勝 悟見講</vt:lpstr>
      <vt:lpstr>修道辦道最殊勝 悟見講</vt:lpstr>
      <vt:lpstr>修道辦道最殊勝 悟見講</vt:lpstr>
      <vt:lpstr>修道辦道最殊勝 悟見講</vt:lpstr>
      <vt:lpstr>修道辦道最殊勝 悟見講</vt:lpstr>
      <vt:lpstr>修道辦道最殊勝 悟見講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477</cp:revision>
  <dcterms:created xsi:type="dcterms:W3CDTF">2014-02-15T05:50:45Z</dcterms:created>
  <dcterms:modified xsi:type="dcterms:W3CDTF">2018-12-26T02:33:00Z</dcterms:modified>
  <cp:contentStatus/>
</cp:coreProperties>
</file>