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5"/>
  </p:notesMasterIdLst>
  <p:sldIdLst>
    <p:sldId id="338" r:id="rId2"/>
    <p:sldId id="327" r:id="rId3"/>
    <p:sldId id="328" r:id="rId4"/>
    <p:sldId id="337" r:id="rId5"/>
    <p:sldId id="336" r:id="rId6"/>
    <p:sldId id="335" r:id="rId7"/>
    <p:sldId id="334" r:id="rId8"/>
    <p:sldId id="333" r:id="rId9"/>
    <p:sldId id="332" r:id="rId10"/>
    <p:sldId id="331" r:id="rId11"/>
    <p:sldId id="330" r:id="rId12"/>
    <p:sldId id="339" r:id="rId13"/>
    <p:sldId id="304" r:id="rId14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59" autoAdjust="0"/>
    <p:restoredTop sz="92649" autoAdjust="0"/>
  </p:normalViewPr>
  <p:slideViewPr>
    <p:cSldViewPr>
      <p:cViewPr varScale="1">
        <p:scale>
          <a:sx n="69" d="100"/>
          <a:sy n="69" d="100"/>
        </p:scale>
        <p:origin x="749" y="125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2018/11/20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13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406013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2018/11/20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2018/11/20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2018/11/20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2018/11/20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2018/11/20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2018/11/20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2018/11/20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2018/11/20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2018/11/20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2018/11/20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2018/11/20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2018/11/20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mailto:&#24735;&#35211;&#20449;&#31665;myoktw@gmail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修道辦道不會窮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祝禱文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感恩上天開普渡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天道寶貴真難得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我今求道修辦道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生生世世脫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輪迴</a:t>
            </a:r>
            <a:endParaRPr lang="zh-TW" altLang="en-US" sz="4000" dirty="0"/>
          </a:p>
        </p:txBody>
      </p:sp>
    </p:spTree>
    <p:extLst>
      <p:ext uri="{BB962C8B-B14F-4D97-AF65-F5344CB8AC3E}">
        <p14:creationId xmlns:p14="http://schemas.microsoft.com/office/powerpoint/2010/main" val="2750647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修道辦道不會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窮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十、立愿了愿不欺天</a:t>
            </a:r>
          </a:p>
          <a:p>
            <a:r>
              <a:rPr lang="zh-TW" altLang="en-US" sz="3600" dirty="0">
                <a:solidFill>
                  <a:schemeClr val="tx1">
                    <a:lumMod val="9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人而無信，就不能立</a:t>
            </a:r>
            <a:r>
              <a:rPr lang="zh-TW" altLang="en-US" sz="3600" dirty="0">
                <a:solidFill>
                  <a:schemeClr val="tx1">
                    <a:lumMod val="9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，火車出軌，就必遭危險。你們講話要有信用，不是叫你們像唱歌，講了不兌現，能欺人，欺得了天嗎</a:t>
            </a:r>
            <a:r>
              <a:rPr lang="zh-TW" altLang="en-US" sz="3600" dirty="0" smtClean="0">
                <a:solidFill>
                  <a:schemeClr val="tx1">
                    <a:lumMod val="9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zh-TW" altLang="en-US" sz="3600" dirty="0">
              <a:solidFill>
                <a:schemeClr val="tx1">
                  <a:lumMod val="95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59204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修道辦道不會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窮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十一、肯行功上天必助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時間也不多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，不容許你們再這樣金迷紙醉，昏昏沈沈的渡日。只要你自修肯辦、肯犧牲、肯施捨，上天絕不會辜負你的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26127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修道辦道不會窮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迴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向文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聽道講道有功德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願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將所有之功德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迴向衆生及冤欠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助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我修辦平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安順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也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願衆生結佛緣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改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惡向善得智慧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同沾天恩修天道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早日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成道回理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天</a:t>
            </a:r>
            <a:endParaRPr lang="zh-TW" altLang="en-US" sz="4000" dirty="0"/>
          </a:p>
        </p:txBody>
      </p:sp>
    </p:spTree>
    <p:extLst>
      <p:ext uri="{BB962C8B-B14F-4D97-AF65-F5344CB8AC3E}">
        <p14:creationId xmlns:p14="http://schemas.microsoft.com/office/powerpoint/2010/main" val="3839674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043608" y="3376248"/>
            <a:ext cx="6120680" cy="1224136"/>
          </a:xfrm>
        </p:spPr>
        <p:txBody>
          <a:bodyPr>
            <a:normAutofit fontScale="90000"/>
          </a:bodyPr>
          <a:lstStyle/>
          <a:p>
            <a:r>
              <a:rPr lang="zh-TW" altLang="en-US" sz="4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4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611560" y="195486"/>
            <a:ext cx="8136904" cy="4680520"/>
          </a:xfrm>
        </p:spPr>
        <p:txBody>
          <a:bodyPr>
            <a:noAutofit/>
          </a:bodyPr>
          <a:lstStyle/>
          <a:p>
            <a:r>
              <a:rPr lang="zh-TW" altLang="en-US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悟見信箱</a:t>
            </a:r>
            <a:r>
              <a:rPr lang="en-US" altLang="zh-TW" sz="4800" u="sng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myoktw@gmail.com</a:t>
            </a:r>
            <a:endParaRPr lang="en-US" altLang="zh-TW" sz="4800" u="sng" dirty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微</a:t>
            </a:r>
            <a:r>
              <a:rPr lang="zh-TW" altLang="en-US" sz="4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信</a:t>
            </a:r>
            <a:r>
              <a:rPr lang="en-US" altLang="zh-TW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ID</a:t>
            </a:r>
            <a:r>
              <a:rPr lang="zh-TW" altLang="en-US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</a:t>
            </a:r>
            <a:r>
              <a:rPr lang="en-US" altLang="zh-TW" sz="4800" u="sng" dirty="0" err="1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</a:t>
            </a:r>
            <a:endParaRPr lang="en-US" altLang="zh-TW" sz="4800" u="sng" dirty="0" smtClean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天道網   </a:t>
            </a:r>
            <a:r>
              <a:rPr lang="en-US" altLang="zh-TW" sz="4800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myoktw.com</a:t>
            </a:r>
          </a:p>
          <a:p>
            <a:endParaRPr lang="en-US" altLang="zh-TW" sz="4800" dirty="0" smtClean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48158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修道辦道不會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窮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、富貴貧賤天註定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你們立了愿，擱在一邊，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先賺錢要緊，賺了好幾年，也不知道富貴在哪裡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欠債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的還是欠債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，叫苦的還是叫苦，何必呢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71008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修道辦道不會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窮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二、入濟公門不會窮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入我門者不窮，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你們說，「我的錢也不知道在哪裡，老師還說修他的道就不會窮」是真的不窮嗎？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知足常樂，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最起碼你們精神上有寄託，生活得有意義，那不是富有是什麼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08332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修道辦道不會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窮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三、凡人富有也是窮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那些天天的賺錢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，天天的爭名奪利，得來的是什麼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錢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愈多權愈大的人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，愈寂寥、愈寂寞，精神上的享受並不富有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1056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修道辦道不會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窮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四、要富足要多行功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默默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的燒菜作飯，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辦事人員接待客人，謙謙有禮，清洗污穢，整潔廁所，為人所不為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能為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道捨己身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，不求顯露、不求記功、不求名揚，難道就修不成嗎？這種人才有根、才有本，知道嗎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35362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修道辦道不會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窮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五、歷代祖師也煮飯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歷代祖師燒菜煮飯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，難道就顯得低微了嗎？卑賤了嗎？還不是成為一代祖師，是不是？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所以道場上的每一個角色都不能疏忽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172107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修道辦道不會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窮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六、要富足就要惜福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世間人是什麼都吃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，吃這個欲望，也是很可怕，徒兒們都很有吃的福氣，什麼都吃得很好，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要知道，如果你對吃的東西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，隨便浪費，五穀不珍惜隨便亂丟，以後會做餓死鬼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76360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修道辦道不會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窮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七、生命充實真富足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成功的生命：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不在於贏勝掌聲的多寡，而在於能萬古流芳否。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快樂的生命：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不在於吃喝玩樂的多寡，而在於能超生了死否。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幸福的生命：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不在於享受榮華的多寡，而在於能修道行證否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75327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修道辦道不會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窮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修道沒有辭職的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有些人天職做久了，要向上天辭職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，好笑不好笑？你向誰辭職？你向誰領薪水？荒唐至極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！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83951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2431</TotalTime>
  <Words>684</Words>
  <Application>Microsoft Office PowerPoint</Application>
  <PresentationFormat>如螢幕大小 (16:9)</PresentationFormat>
  <Paragraphs>59</Paragraphs>
  <Slides>13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13</vt:i4>
      </vt:variant>
    </vt:vector>
  </HeadingPairs>
  <TitlesOfParts>
    <vt:vector size="21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修道辦道不會窮 悟見講</vt:lpstr>
      <vt:lpstr>修道辦道不會窮 悟見講</vt:lpstr>
      <vt:lpstr>修道辦道不會窮 悟見講</vt:lpstr>
      <vt:lpstr>修道辦道不會窮 悟見講</vt:lpstr>
      <vt:lpstr>修道辦道不會窮 悟見講</vt:lpstr>
      <vt:lpstr>修道辦道不會窮 悟見講</vt:lpstr>
      <vt:lpstr>修道辦道不會窮 悟見講</vt:lpstr>
      <vt:lpstr>修道辦道不會窮 悟見講</vt:lpstr>
      <vt:lpstr>修道辦道不會窮 悟見講</vt:lpstr>
      <vt:lpstr>修道辦道不會窮 悟見講</vt:lpstr>
      <vt:lpstr>修道辦道不會窮 悟見講</vt:lpstr>
      <vt:lpstr>修道辦道不會窮 悟見講</vt:lpstr>
      <vt:lpstr>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資料庫 天道</cp:lastModifiedBy>
  <cp:revision>449</cp:revision>
  <dcterms:created xsi:type="dcterms:W3CDTF">2014-02-15T05:50:45Z</dcterms:created>
  <dcterms:modified xsi:type="dcterms:W3CDTF">2018-11-20T06:44:06Z</dcterms:modified>
  <cp:contentStatus/>
</cp:coreProperties>
</file>