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27" r:id="rId2"/>
    <p:sldId id="328" r:id="rId3"/>
    <p:sldId id="336" r:id="rId4"/>
    <p:sldId id="335" r:id="rId5"/>
    <p:sldId id="334" r:id="rId6"/>
    <p:sldId id="333" r:id="rId7"/>
    <p:sldId id="332" r:id="rId8"/>
    <p:sldId id="331" r:id="rId9"/>
    <p:sldId id="330" r:id="rId10"/>
    <p:sldId id="329" r:id="rId11"/>
    <p:sldId id="304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修道路上不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孤獨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、修道路上不孤獨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當我們迷惘脆弱跌倒的時候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，但身邊總有力量拉住我，讓我不至掉得太深跌得太重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老母的光環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、道親如家人般的情誼，都是力量來源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修道路上不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孤獨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十、不要被人考倒了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如果因為一點人事糾葛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，道親一個個跳船，法船也就開不下去了，也就辜負上天，辜負祖師，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只要問心無愧，莫問道場是非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，只要道場還能夠渡眾生，你們就不應該輕言放棄。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57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修道路上不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孤獨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二、上天不會放棄我們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最重要的是只要我們不放棄道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，上天就不會放棄我們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要緊抓住彌勒祖師的金線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，安坐在彌勒的大法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船，不要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再跳回苦海，我們終會到達彼岸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27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修道路上不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孤獨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三、不能獨自一人修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路上，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我們是獨自一人，當天雨路滑時，難免會滑倒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如果大家手牽手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，在我們跌倒時，別人的手總能適時抓住我們。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041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修道路上不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孤獨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四、不可離開道場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只要這個道場還能夠渡眾生，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我們就不應該輕言放棄。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能夠在彌勒的法船上幫上一點忙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，即使只是來打掃、煮飯、排班、擦佛燈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都是無上的榮耀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622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修道路上不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孤獨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五、莫問道場是非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問心無愧，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問道場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是非，何必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去看、去聽是非？只要有人的地方就一定有是非，因為人間不是淨土。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我們更不需去評斷別人的功過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，這些不是我們的職責，上天自有使者在監督我們的一言一行。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078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修道路上不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孤獨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六、不在乎人的觀感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每個修道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要直接對上天負責，別人的評價並不重要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自己覺得對得起上天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，不必在乎任何人的觀感，考道或助道，只有上天能評斷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502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修道路上不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孤獨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七、不能排擠任何人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道場裡每個人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，都是平等的道兄弟姐妹，沒有人有資格排擠任何人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重要的是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，只要我們不放棄道，上天就不會放棄我們。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746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修道路上不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孤獨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八、不要輕言棄船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修道的路上我們並不孤獨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，即使所有人都背棄你，上天也不會放棄你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母的手、彌勒祖師的胸懷、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 老師的關懷、師母的淚，前人的眼神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永遠陪伴你走過黑暗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法船上的有緣人啊！不要輕言棄船。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917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修道路上不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孤獨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九、莫管道場的是非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道場的是非，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有時令許多道親寒心失望是事實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只要這艘法船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，還具有救渡眾生的功能，不論人事如何，都值得繼續護持、協助、成就這艘法船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537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2323</TotalTime>
  <Words>653</Words>
  <Application>Microsoft Office PowerPoint</Application>
  <PresentationFormat>如螢幕大小 (16:9)</PresentationFormat>
  <Paragraphs>56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修道路上不孤獨 悟見講</vt:lpstr>
      <vt:lpstr>修道路上不孤獨 悟見講</vt:lpstr>
      <vt:lpstr>修道路上不孤獨 悟見講</vt:lpstr>
      <vt:lpstr>修道路上不孤獨 悟見講</vt:lpstr>
      <vt:lpstr>修道路上不孤獨 悟見講</vt:lpstr>
      <vt:lpstr>修道路上不孤獨 悟見講</vt:lpstr>
      <vt:lpstr>修道路上不孤獨 悟見講</vt:lpstr>
      <vt:lpstr>修道路上不孤獨 悟見講</vt:lpstr>
      <vt:lpstr>修道路上不孤獨 悟見講</vt:lpstr>
      <vt:lpstr>修道路上不孤獨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440</cp:revision>
  <dcterms:created xsi:type="dcterms:W3CDTF">2014-02-15T05:50:45Z</dcterms:created>
  <dcterms:modified xsi:type="dcterms:W3CDTF">2018-11-16T06:15:35Z</dcterms:modified>
  <cp:contentStatus/>
</cp:coreProperties>
</file>