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05" r:id="rId2"/>
    <p:sldId id="306" r:id="rId3"/>
    <p:sldId id="309" r:id="rId4"/>
    <p:sldId id="308" r:id="rId5"/>
    <p:sldId id="307" r:id="rId6"/>
    <p:sldId id="296" r:id="rId7"/>
    <p:sldId id="297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李鐵拐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大仙慈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八萬四千煩惱絲 絲絲牽纏難斷根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大病小病心病治 魔障自除悟性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苦海無邊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速回頭 迴心向道返天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8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不要怕苦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要成仙做佛，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也要靠你自己；「享受是苦」，告訴自己，不要太享受，為師送徒這四個字，就是要提醒你們，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時時刻刻提醒自己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，不要怕苦，太享受了，才是真正的苦。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1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要經得起考驗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修道有許多考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，要經得起考驗，要效法前賢的脚步，要脚踏實地，不要光說不做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，事業努力做，徒有三分情，師助七分意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18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修道路考驗很多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修道這條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很多，順考，逆考、顛倒考，徒兒們知不知道現在的考驗是什麼？是酒、色、財、氣，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人借事，考驗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你們的火候，有多高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逆來要順受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承受的一切，逆來順受，不生怨恨，也不再造因果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的路途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，必然不是順境，人生苦海中，那層層的波浪，正是體悟和昇華的機會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21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修道是一勞永逸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，是一勞永逸，趁著現在，受一點辛苦沒關係，將來享受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是，萬八年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快樂。</a:t>
            </a:r>
          </a:p>
        </p:txBody>
      </p:sp>
    </p:spTree>
    <p:extLst>
      <p:ext uri="{BB962C8B-B14F-4D97-AF65-F5344CB8AC3E}">
        <p14:creationId xmlns:p14="http://schemas.microsoft.com/office/powerpoint/2010/main" val="25134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李鐵拐大仙慈訓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八大苦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在世間何所為 追名逐利忘本歸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苦海沉淪無止盡 誰識真性老家回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老來方悔少年時 日薄西山歲暮遲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苦而無依空感慨 精氣神散夢魂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7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李鐵拐大仙慈訓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八大苦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病從口入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禍口出 健康財富孰身足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苦根不斷輪迴走 一朝命絕歸冥土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死成骷髏燃燼灰 何須貪戀假景美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苦從心生由心滅 無來無往亦無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27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李鐵拐大仙慈訓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八大苦</a:t>
            </a: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不得死不能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明真諦亂性靈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失榮辱忙算計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果自受墜深坑</a:t>
            </a:r>
          </a:p>
          <a:p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恨交熾難了結 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陰晴與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合悲歡總有數 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不堪言誰情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1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李鐵拐大仙慈訓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八大苦</a:t>
            </a:r>
          </a:p>
          <a:p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仇相視惱怒瞋 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惡敵懟難和親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集諸緣緣生化 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轉心念地獄根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欲染著聲色迷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陽顛倒神暗淒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極必衰原定理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化業報覺菩提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2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背覺合塵難回天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人；不要太享受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，如果太享受，會背覺合塵，隨波逐流，忘了回老家去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世間一切是假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你，認為人世間很美，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目前的享受很好，妻恩子愛很快樂，一切都很美好，很幸福。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世間一切是假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，看透了沒有？縱使你家財萬貫，嬌妻美女一大堆，眼睛一閉就沒了，你說有什麼是真的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3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藉假修真回理天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肉體真不真；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這一口氣出，收得進來，還不知道呢？所以要好好把握現在，關於以後的歸宿，要往哪裡去？回到老母那邊去；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要藉這個假體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，做一點功德，做一點善事，對世間人有所幫助，這樣才有價值，才有意義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52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修道脫苦回理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享受是苦莫迷糊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莫羨他人富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，出門車代步，當要明白，享受是苦，教人失真主；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戀塵俗，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忘故都，輪迴萬世由此路；明智的徒兒，慎行足，莫作小迷糊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9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575</TotalTime>
  <Words>711</Words>
  <Application>Microsoft Office PowerPoint</Application>
  <PresentationFormat>如螢幕大小 (16:9)</PresentationFormat>
  <Paragraphs>63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  <vt:lpstr>修道脫苦回理天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240</cp:revision>
  <dcterms:created xsi:type="dcterms:W3CDTF">2014-02-15T05:50:45Z</dcterms:created>
  <dcterms:modified xsi:type="dcterms:W3CDTF">2017-11-10T06:49:43Z</dcterms:modified>
  <cp:contentStatus/>
</cp:coreProperties>
</file>