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8" r:id="rId5"/>
    <p:sldId id="349" r:id="rId6"/>
    <p:sldId id="35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C001E56-9F0B-40D1-A30D-9B88AAF48466}"/>
    <pc:docChg chg="custSel addSld modSld">
      <pc:chgData name="老兄 悟見" userId="d3c841b5715e98f1" providerId="LiveId" clId="{FC001E56-9F0B-40D1-A30D-9B88AAF48466}" dt="2021-11-20T00:32:49.177" v="73" actId="207"/>
      <pc:docMkLst>
        <pc:docMk/>
      </pc:docMkLst>
      <pc:sldChg chg="modSp mod">
        <pc:chgData name="老兄 悟見" userId="d3c841b5715e98f1" providerId="LiveId" clId="{FC001E56-9F0B-40D1-A30D-9B88AAF48466}" dt="2021-11-20T00:30:48.149" v="58" actId="207"/>
        <pc:sldMkLst>
          <pc:docMk/>
          <pc:sldMk cId="2451051432" sldId="345"/>
        </pc:sldMkLst>
        <pc:spChg chg="mod">
          <ac:chgData name="老兄 悟見" userId="d3c841b5715e98f1" providerId="LiveId" clId="{FC001E56-9F0B-40D1-A30D-9B88AAF48466}" dt="2021-11-20T00:30:48.149" v="5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FC001E56-9F0B-40D1-A30D-9B88AAF48466}" dt="2021-11-20T00:31:15.140" v="61" actId="207"/>
        <pc:sldMkLst>
          <pc:docMk/>
          <pc:sldMk cId="2224940445" sldId="346"/>
        </pc:sldMkLst>
        <pc:spChg chg="mod">
          <ac:chgData name="老兄 悟見" userId="d3c841b5715e98f1" providerId="LiveId" clId="{FC001E56-9F0B-40D1-A30D-9B88AAF48466}" dt="2021-11-20T00:31:15.140" v="61" actId="207"/>
          <ac:spMkLst>
            <pc:docMk/>
            <pc:sldMk cId="222494044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FC001E56-9F0B-40D1-A30D-9B88AAF48466}" dt="2021-11-20T00:31:32.572" v="63" actId="207"/>
        <pc:sldMkLst>
          <pc:docMk/>
          <pc:sldMk cId="2474953308" sldId="347"/>
        </pc:sldMkLst>
        <pc:spChg chg="mod">
          <ac:chgData name="老兄 悟見" userId="d3c841b5715e98f1" providerId="LiveId" clId="{FC001E56-9F0B-40D1-A30D-9B88AAF48466}" dt="2021-11-20T00:31:32.572" v="63" actId="207"/>
          <ac:spMkLst>
            <pc:docMk/>
            <pc:sldMk cId="247495330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C001E56-9F0B-40D1-A30D-9B88AAF48466}" dt="2021-11-20T00:32:04.489" v="66" actId="207"/>
        <pc:sldMkLst>
          <pc:docMk/>
          <pc:sldMk cId="1300339552" sldId="348"/>
        </pc:sldMkLst>
        <pc:spChg chg="mod">
          <ac:chgData name="老兄 悟見" userId="d3c841b5715e98f1" providerId="LiveId" clId="{FC001E56-9F0B-40D1-A30D-9B88AAF48466}" dt="2021-11-20T00:32:04.489" v="66" actId="207"/>
          <ac:spMkLst>
            <pc:docMk/>
            <pc:sldMk cId="1300339552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FC001E56-9F0B-40D1-A30D-9B88AAF48466}" dt="2021-11-20T00:32:31.090" v="70" actId="207"/>
        <pc:sldMkLst>
          <pc:docMk/>
          <pc:sldMk cId="3832622336" sldId="349"/>
        </pc:sldMkLst>
        <pc:spChg chg="mod">
          <ac:chgData name="老兄 悟見" userId="d3c841b5715e98f1" providerId="LiveId" clId="{FC001E56-9F0B-40D1-A30D-9B88AAF48466}" dt="2021-11-20T00:32:31.090" v="70" actId="207"/>
          <ac:spMkLst>
            <pc:docMk/>
            <pc:sldMk cId="3832622336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FC001E56-9F0B-40D1-A30D-9B88AAF48466}" dt="2021-11-20T00:32:49.177" v="73" actId="207"/>
        <pc:sldMkLst>
          <pc:docMk/>
          <pc:sldMk cId="2334527361" sldId="350"/>
        </pc:sldMkLst>
        <pc:spChg chg="mod">
          <ac:chgData name="老兄 悟見" userId="d3c841b5715e98f1" providerId="LiveId" clId="{FC001E56-9F0B-40D1-A30D-9B88AAF48466}" dt="2021-11-20T00:32:49.177" v="73" actId="207"/>
          <ac:spMkLst>
            <pc:docMk/>
            <pc:sldMk cId="2334527361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修道能治百病劫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一、怪病出自幻想症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現代人最容易患幻想症，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常常東想西想，其實沒有那麼嚴重，自己卻想得那麼嚴重，到最後心慌慌的、痴痴的、腦筋笨笨的，腦筋想壞了，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現今很多怪病、文明病，就是從這裡生出來的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，很多病是醫藥治不了的，為什麼治不了。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修道能治百病劫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二、有修無病回天堂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有時候病是自己幻想出來的，其實沒病他卻想成有病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，就變成有病了，你問為師如何把心放下，這個心就在你個人的內心，不是你這血肉的心，這血肉的心你死了，它就不動了。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而你這個心，你死了，它照樣要下地獄去受苦，你若在世有修，它就到天堂去。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494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修道能治百病劫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三、放下凡事百病消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凡間很多事情綁著你、守著你，你拋不開，也放不下，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每天纏繞著你，讓你煩惱無數，今天你修道，知道這個道理，就有辦法解決它，所以為師才要你放下這個心，你心中有道，你就看得開，看得開，心就能放下，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你問為師我，心在那兒，叫為師幫你安，能安嗎？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這個心是無形無相的，只有你自己才能夠體悟，才能夠知道。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495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修道能治百病劫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四、動中取靜去百病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今天你有一口氣在，你就能生存下來，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如果一口氣不在，能不能活？所以道是你自己的思想，自己的良知良能。你們有沒有常常在夜深人靜的時候，會想一想自己曾經做了些什麼？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因為晚上的時候比較靜，白天的時候比較動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，而動的時候往往無法靜下來，所以修道要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動中取靜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這就是天地陰陽相互的調合。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033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修道能治百病劫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五、有德性百病不染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對人要真真誠誠，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若暗地想一些不好的事，雖沒說出來，那些不好的念頭也會傷自己的心，傷心就會摧德，德性要靠隱微處彰顯的。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光講課講得好，不一定有德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，德是在日常中培養，行進間隱微處去行，德性是讓人感受的，是說不出來的。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262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修道能治百病劫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、去私心就有德性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切忌說得多，做得少，體悟淺。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徒兒們，小心啦！有時退一步，是好的，一直爭到底就傷害自己，有時覺得退一步，很沒面子？不要這樣想，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事事不是一定要爭到底，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退一步去私心，人家更可以感受到你的德性，人家默默承受你的德性，這不是最高超的嗎。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45273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652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修道能治百病劫 悟見講</vt:lpstr>
      <vt:lpstr>修道能治百病劫 悟見講</vt:lpstr>
      <vt:lpstr>修道能治百病劫 悟見講</vt:lpstr>
      <vt:lpstr>修道能治百病劫 悟見講</vt:lpstr>
      <vt:lpstr>修道能治百病劫 悟見講</vt:lpstr>
      <vt:lpstr>修道能治百病劫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2021-11-20T00:32:52Z</dcterms:modified>
  <cp:contentStatus/>
</cp:coreProperties>
</file>