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7" r:id="rId2"/>
    <p:sldId id="298" r:id="rId3"/>
    <p:sldId id="304" r:id="rId4"/>
    <p:sldId id="303" r:id="rId5"/>
    <p:sldId id="302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修道祖先都沾光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一、求道不是迷信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求道，不是迷信，求道是找到自己。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你看他們飄洋過海，來這裡傳道，不是為了要賺你們的功德費。交功德費，是要你們行功了願。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仙佛菩薩會要你們的錢嗎？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祂已看破人間的事物了，祂知道世間無常，讓你們都能平平安安，再怎麼的難關，也讓你們過了。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如果你們沒有渡過，今天你們能來嗎？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修道祖先都沾光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二、要把握根基緣份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所以，你們今天能來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，表示你們的根基緣份很好。很好就要好好把握，現在擁有的生命。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平安就是福。但是平安還是要修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，修道在每個地方都可以修；在家庭、在社會、在國家、在每個角落都可以修。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44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修道祖先都沾光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三、修道是修給自己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修道，是要修給自己看，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不是給別人看。修道修成正果，也是你自己得到好處，別人只能沾到你們的光。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尤其是你成全他們，發心了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，你們也高興、也發心、也功德無量。因為，你們救人上天堂，而不是騙人下地獄。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715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修道祖先都沾光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四、人都喜歡上天堂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每個人都喜歡天堂，有誰喜歡地獄！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古佛我，也喜歡地獄的眾生，也常常到地獄去看他們，去跟他們說話，去跟他們安慰，因為他們本性都是善良的，菩薩我也希望他們都能超渡，都能回天。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這是為什麼，你們知道嗎？因為其中有很多是你們的家人、親人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，他們也希望你們能修道、辦道，能沾你們的光，能沾你們的功德。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7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修道祖先都沾光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五、修道可以超三界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你們修道可以超三界，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可以讓你們的祖先、親人、父母、兒女，都可以沾到你們的光。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你們都有自己的故鄉。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不管自己的故鄉再怎麼樣，還是掛念著自己的故鄉。但是，你們的靈性如果沒有了故鄉，就和沒有根一樣。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今天，菩薩我告訴你們，你們有個故鄉，那就是天堂，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要記得回家的路，不要再迷失，不要因為環境的改變而忘記自己的家鄉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在哪裡？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192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修道祖先都沾光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六、怎麼來就怎麼去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來了就要清楚，怎麼來怎麼去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，要讓你自己一生清清楚楚，明明白白。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有事就來佛堂，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點上佛燈，諸天仙佛一定會護佑你們的。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有什麼困難，只要你們有誠心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，聽到你們的呼喚，老天和諸天仙佛一定會幫助你們。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只要你們存好心、說好話，好好修行了願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！修行，最怕你不來修，最怕你站不久，你有根基要有把握。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77191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3129</TotalTime>
  <Words>627</Words>
  <Application>Microsoft Office PowerPoint</Application>
  <PresentationFormat>如螢幕大小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修道祖先都沾光 悟見講</vt:lpstr>
      <vt:lpstr>修道祖先都沾光 悟見講</vt:lpstr>
      <vt:lpstr>修道祖先都沾光 悟見講</vt:lpstr>
      <vt:lpstr>修道祖先都沾光 悟見講</vt:lpstr>
      <vt:lpstr>修道祖先都沾光 悟見講</vt:lpstr>
      <vt:lpstr>修道祖先都沾光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2020-12-20T11:06:52Z</dcterms:modified>
  <cp:contentStatus/>
</cp:coreProperties>
</file>