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5" r:id="rId2"/>
    <p:sldId id="336" r:id="rId3"/>
    <p:sldId id="340" r:id="rId4"/>
    <p:sldId id="337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2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修道為何能平安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136905" cy="495809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一、改變就能得平安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人的習慣從落地就開始養成，要改很難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，要斷根更是不容易，但是要有信心，因為知道改變，才能絕處逢生的機會。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你每天都要給自己信心喊話：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我要斷絕對身心言行有害的一切惡習，還給我原本的輕安自在！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你天天做，日日行，終有翻身的一天。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修道為何能平安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二、好的心念斷苦水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有好的心念，就不會苦水不斷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，好日子就會跟著來，世界也不會成為苦海汪洋。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要知道，每個人的心中都有顆慈善的種子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，是一種對世間、對世人、對世道有益的種子，但是要懂得將它挖掘出來，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常發善念，就會有善行、結善果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352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修道為何能平安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三、時時觀照你的心</a:t>
            </a:r>
            <a:endParaRPr lang="en-US" altLang="zh-TW" sz="35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5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要時時觀照你的心，到底存些什麼？所存的若是佛心，必能利益眾生</a:t>
            </a:r>
            <a:r>
              <a:rPr lang="zh-TW" altLang="en-US" sz="3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，因為你的身上有道，你是個具有吸引力的發光體，人見人愛，男女老少都可以合得來，所以能利益眾生；</a:t>
            </a:r>
            <a:endParaRPr lang="en-US" altLang="zh-TW" sz="35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相反的，如果你是個冷寞、自私，甚至無道的人，沒有人會喜歡靠近你</a:t>
            </a:r>
            <a:r>
              <a:rPr lang="zh-TW" altLang="en-US" sz="3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、聽你的話，大家看到你就敬鬼神而遠之，從這裡就可以看到自己的</a:t>
            </a:r>
            <a:r>
              <a:rPr lang="en-US" altLang="zh-TW" sz="3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en-US" altLang="zh-TW" sz="3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了。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785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修道為何能平安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四、改毛病才能改命</a:t>
            </a:r>
            <a:endParaRPr lang="en-US" altLang="zh-TW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有些看起來不起眼的小習性，卻是擊敗你一生的大關鍵</a:t>
            </a:r>
            <a:r>
              <a:rPr lang="zh-TW" altLang="en-US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；更糟糕的是，你對這點小習性是不以為然，甚至不願意改變。</a:t>
            </a:r>
            <a:endParaRPr lang="en-US" altLang="zh-TW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徒啊！因為你的一點</a:t>
            </a:r>
            <a:r>
              <a:rPr lang="en-US" altLang="zh-TW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捨不得</a:t>
            </a:r>
            <a:r>
              <a:rPr lang="en-US" altLang="zh-TW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，捨不得離開毛病，你就這樣的殘害自己的慧命了嗎？</a:t>
            </a:r>
            <a:r>
              <a:rPr lang="zh-TW" altLang="en-US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生命可以在瞬間走到盡頭，不要因為小問題而白忙了</a:t>
            </a:r>
            <a:r>
              <a:rPr lang="zh-TW" altLang="en-US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人生一場，及</a:t>
            </a:r>
            <a:r>
              <a:rPr lang="zh-TW" altLang="en-US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修辦一生。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15976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2881</TotalTime>
  <Words>413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修道為何能平安 悟見講</vt:lpstr>
      <vt:lpstr>修道為何能平安 悟見講</vt:lpstr>
      <vt:lpstr>修道為何能平安 悟見講</vt:lpstr>
      <vt:lpstr>修道為何能平安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655</cp:revision>
  <dcterms:created xsi:type="dcterms:W3CDTF">2014-02-15T05:50:45Z</dcterms:created>
  <dcterms:modified xsi:type="dcterms:W3CDTF">2021-04-02T00:58:30Z</dcterms:modified>
  <cp:contentStatus/>
</cp:coreProperties>
</file>