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2" r:id="rId2"/>
    <p:sldId id="343" r:id="rId3"/>
    <p:sldId id="344" r:id="rId4"/>
    <p:sldId id="345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088EDB9-48F8-4D1C-91E1-FC4ABBC823C9}"/>
    <pc:docChg chg="custSel addSld delSld modSld">
      <pc:chgData name="老兄 悟見" userId="d3c841b5715e98f1" providerId="LiveId" clId="{8088EDB9-48F8-4D1C-91E1-FC4ABBC823C9}" dt="2021-09-12T07:15:37.309" v="42" actId="207"/>
      <pc:docMkLst>
        <pc:docMk/>
      </pc:docMkLst>
      <pc:sldChg chg="modSp mod">
        <pc:chgData name="老兄 悟見" userId="d3c841b5715e98f1" providerId="LiveId" clId="{8088EDB9-48F8-4D1C-91E1-FC4ABBC823C9}" dt="2021-09-12T07:14:24.406" v="33" actId="207"/>
        <pc:sldMkLst>
          <pc:docMk/>
          <pc:sldMk cId="374118075" sldId="342"/>
        </pc:sldMkLst>
        <pc:spChg chg="mod">
          <ac:chgData name="老兄 悟見" userId="d3c841b5715e98f1" providerId="LiveId" clId="{8088EDB9-48F8-4D1C-91E1-FC4ABBC823C9}" dt="2021-09-12T07:14:24.406" v="33" actId="207"/>
          <ac:spMkLst>
            <pc:docMk/>
            <pc:sldMk cId="374118075" sldId="342"/>
            <ac:spMk id="3" creationId="{EFCDE479-C3AE-2243-BC22-1CDD81792C03}"/>
          </ac:spMkLst>
        </pc:spChg>
      </pc:sldChg>
      <pc:sldChg chg="modSp mod">
        <pc:chgData name="老兄 悟見" userId="d3c841b5715e98f1" providerId="LiveId" clId="{8088EDB9-48F8-4D1C-91E1-FC4ABBC823C9}" dt="2021-09-12T07:14:52.491" v="36" actId="207"/>
        <pc:sldMkLst>
          <pc:docMk/>
          <pc:sldMk cId="1019463327" sldId="343"/>
        </pc:sldMkLst>
        <pc:spChg chg="mod">
          <ac:chgData name="老兄 悟見" userId="d3c841b5715e98f1" providerId="LiveId" clId="{8088EDB9-48F8-4D1C-91E1-FC4ABBC823C9}" dt="2021-09-12T07:14:52.491" v="36" actId="207"/>
          <ac:spMkLst>
            <pc:docMk/>
            <pc:sldMk cId="1019463327" sldId="343"/>
            <ac:spMk id="3" creationId="{EFCDE479-C3AE-2243-BC22-1CDD81792C03}"/>
          </ac:spMkLst>
        </pc:spChg>
      </pc:sldChg>
      <pc:sldChg chg="modSp mod">
        <pc:chgData name="老兄 悟見" userId="d3c841b5715e98f1" providerId="LiveId" clId="{8088EDB9-48F8-4D1C-91E1-FC4ABBC823C9}" dt="2021-09-12T07:15:15.753" v="39" actId="207"/>
        <pc:sldMkLst>
          <pc:docMk/>
          <pc:sldMk cId="1239745894" sldId="344"/>
        </pc:sldMkLst>
        <pc:spChg chg="mod">
          <ac:chgData name="老兄 悟見" userId="d3c841b5715e98f1" providerId="LiveId" clId="{8088EDB9-48F8-4D1C-91E1-FC4ABBC823C9}" dt="2021-09-12T07:15:15.753" v="39" actId="207"/>
          <ac:spMkLst>
            <pc:docMk/>
            <pc:sldMk cId="1239745894" sldId="344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8088EDB9-48F8-4D1C-91E1-FC4ABBC823C9}" dt="2021-09-12T07:15:37.309" v="42" actId="207"/>
        <pc:sldMkLst>
          <pc:docMk/>
          <pc:sldMk cId="2034443327" sldId="345"/>
        </pc:sldMkLst>
        <pc:spChg chg="mod">
          <ac:chgData name="老兄 悟見" userId="d3c841b5715e98f1" providerId="LiveId" clId="{8088EDB9-48F8-4D1C-91E1-FC4ABBC823C9}" dt="2021-09-12T07:15:37.309" v="42" actId="207"/>
          <ac:spMkLst>
            <pc:docMk/>
            <pc:sldMk cId="2034443327" sldId="345"/>
            <ac:spMk id="3" creationId="{EFCDE479-C3AE-2243-BC22-1CDD81792C03}"/>
          </ac:spMkLst>
        </pc:spChg>
      </pc:sldChg>
      <pc:sldChg chg="add del">
        <pc:chgData name="老兄 悟見" userId="d3c841b5715e98f1" providerId="LiveId" clId="{8088EDB9-48F8-4D1C-91E1-FC4ABBC823C9}" dt="2021-09-12T07:13:15.921" v="21" actId="2696"/>
        <pc:sldMkLst>
          <pc:docMk/>
          <pc:sldMk cId="3506261820" sldId="34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修道有什麼感應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一、用心修才能感應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很多人都想要在心中得到一種感應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，與諸佛的感應、與為師的感應、與老母的感應，很多事情的感應，可是什麼是感？什麼是應？</a:t>
            </a:r>
            <a:endParaRPr lang="en-US" altLang="zh-TW" sz="3600" b="0" i="0" dirty="0">
              <a:solidFill>
                <a:schemeClr val="tx1">
                  <a:lumMod val="9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「感應」底下有個「心」哪！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用心才能感應啊！</a:t>
            </a:r>
          </a:p>
        </p:txBody>
      </p:sp>
    </p:spTree>
    <p:extLst>
      <p:ext uri="{BB962C8B-B14F-4D97-AF65-F5344CB8AC3E}">
        <p14:creationId xmlns:p14="http://schemas.microsoft.com/office/powerpoint/2010/main" val="37411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修道有什麼感應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二、做出天理是感應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可是如果徒兒拘束於某一種形體的感應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，那麼徒兒真的不會感應了！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感應是什麼東西？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你的心靜下來的時候，你有沒有去感覺得你心，看顧你的心！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那個真理什麼時候來到你的心？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有沒有去應那個在你心中的“真理”，然後把它做出來，這樣的感應。</a:t>
            </a:r>
          </a:p>
          <a:p>
            <a:pPr algn="l"/>
            <a:endParaRPr lang="zh-TW" altLang="en-US" sz="2000" b="0" i="0" dirty="0">
              <a:solidFill>
                <a:schemeClr val="tx1">
                  <a:lumMod val="9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19463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修道有什麼感應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三、感應神佛是著相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你要去感應真理，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隨時隨地藉著怎麼樣的人事物已經來到你的心中。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而不是去感應某神某佛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，你感應這個是沒有用的，祂是祂，你是你，這種感應只是一個著相的作用，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你們在相上面想見某個神，想見某個佛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，你們想見為師，就算為師站在徒兒身邊，徒兒你真的能感應嗎？</a:t>
            </a:r>
          </a:p>
          <a:p>
            <a:pPr algn="l"/>
            <a:endParaRPr lang="zh-TW" altLang="en-US" sz="2000" b="0" i="0" dirty="0">
              <a:solidFill>
                <a:schemeClr val="tx1">
                  <a:lumMod val="9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974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修道有什麼感應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四、種因成果真感應</a:t>
            </a:r>
          </a:p>
          <a:p>
            <a:pPr algn="l"/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這個真理就是包容、寬懷、慈悲、諒解的心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，會讓事情圓滿，早日達到你所想要的圓滿！這個叫「因果」！你種什麼樣的因，你就得什麼樣的果，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如果徒兒想要得到好的果，就要每個念頭都是正面的思維</a:t>
            </a:r>
            <a:r>
              <a:rPr lang="zh-TW" altLang="en-US" sz="3600" b="0" i="0" dirty="0">
                <a:solidFill>
                  <a:schemeClr val="tx1">
                    <a:lumMod val="95000"/>
                  </a:schemeClr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，去讓它圓滿，那徒兒會很快的得到你們所要的“感應”！</a:t>
            </a:r>
          </a:p>
          <a:p>
            <a:pPr algn="l"/>
            <a:endParaRPr lang="zh-TW" altLang="en-US" sz="2000" b="0" i="0" dirty="0">
              <a:solidFill>
                <a:schemeClr val="tx1">
                  <a:lumMod val="95000"/>
                </a:schemeClr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444332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3043</TotalTime>
  <Words>378</Words>
  <Application>Microsoft Office PowerPoint</Application>
  <PresentationFormat>如螢幕大小 (16:9)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修道有什麼感應 悟見講</vt:lpstr>
      <vt:lpstr>修道有什麼感應 悟見講</vt:lpstr>
      <vt:lpstr>修道有什麼感應 悟見講</vt:lpstr>
      <vt:lpstr>修道有什麼感應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2021-09-12T07:15:39Z</dcterms:modified>
  <cp:contentStatus/>
</cp:coreProperties>
</file>