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79" r:id="rId2"/>
    <p:sldId id="380" r:id="rId3"/>
    <p:sldId id="390" r:id="rId4"/>
    <p:sldId id="389" r:id="rId5"/>
    <p:sldId id="388" r:id="rId6"/>
    <p:sldId id="387" r:id="rId7"/>
    <p:sldId id="386" r:id="rId8"/>
    <p:sldId id="385" r:id="rId9"/>
    <p:sldId id="384" r:id="rId10"/>
    <p:sldId id="383" r:id="rId11"/>
    <p:sldId id="382" r:id="rId12"/>
    <p:sldId id="38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一、敬天礼地孝父母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人立于天地之间，微不足道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得好似沧海一粒粟，竟也受到天比的眷顾，身在其中学习、成长与付出！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正因如此，怎能不敬天礼地、孝父母？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007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十、不信道理会后悔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可是有的人就偏偏不相信，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不相信什么叫天堂，地狱，也不相信生跟死，他想说死了之后，什么都没了，死了就算了，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死了眞的就算了吗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，去地府算啊，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如果你修得好，也许去上面算，在三关九口，三官大帝帮你审查。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542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十一、带业往生天佛院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如果你哪里修得不圆满，让你进天佛院再去补修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，有的被你们渡回天的祖先，也就在天佛院补修，因为祖先有的也有累世的气禀未改，虽然阳世间 的子女功德回向渡化，让他们得以在上面享逍遥之乐，但是每个人累世还是有气禀，皆要去除，所以要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去旧布新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个人累世带来的杂质不修清静，所谓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清者上升 浊者下降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身心修得不够清静，光明，圆满，理天是到达不了的，所以好好的做。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996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十二、不要白来人间走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不要白来人间走一遭，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看清人生的一切，看破红尘，徒儿，听得懂不懂，有什么体悟，师徒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场，在理天立什么愿来的，不是长得漂亮就好了 ，要懂得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代天宣化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今世长得漂亮是因为累世有修，有结善缘，种福报，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长得丑的也不用悲哀，不用自卑，所谓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天生我材必有用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知道怎么修最重要，不要迷迷糊糊，从 哪里来要知道，从哪里归回本位。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35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二、火里栽莲真功夫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观观末后众生，是否已锻炼出一身火里栽莲的真功夫？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深知受苦是了苦，消业之后才可积福。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 受点苦受点屈，不要太悲伤，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不要失志，反其心平下气，你会感觉有一种感恩，也有一种知足；受一点苦，了一点业，多好的事！ 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无论家庭的考验、道场的琢磨，不都是提升自己的踏脚石？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832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三、修办道各尽其力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你们都是好人才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，大家能聚在这个佛堂一起修办道，就要群策群力、同心开创。 英雄纵有大志，若无兵将的衬托，亦难显其英名。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举凡办任何事，都须各尽其力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，有的人脑筋动得快，可以多付出体力；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836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四、一切都不是问题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最怕的是，出体力的人不听动脑筋者的话，而动脑筋的不愿教导出体力的人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，一个人一种心，或者貌合神离，这个道怎么办得起来？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徒啊，一切都不是问题，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问题只在于你有没有放下私心我执、秉持一片天心，对不对？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196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五、天命尊贵要遵守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天命之尊贵，你们遵守，还须遵行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，怎么遵行懂吗？ 「十五条佛规」做到多少呢？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为师不曾责怪你们，只是为天下众生忧心如焚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，个个都是承担使命的，你们不知身体力行，如何了愿？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745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六、放得下才舍得出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放得下，才舍得出，舍不出，又如何得？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徒儿要知道自己的使命，不是像儿戏，办一办、玩一玩，完全在那一份心念。自己做得不周到，自己知道吗？ 别人告诉你们，你肯听吗？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「当面谏言谓之忠言，背后评论谓之是非。」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不管对于前贤，不管对谁，我们随时要做一个尽忠言的人，做一个忠心的人，不要做一个是非人。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823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七、修道不要说是非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佛做不成，而做一个是非人。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不但自己忙，也叫大家一起忙，忙得一团糟，如果谁要讲是非就赶快走开，是非止于智者，如有说是非者，要用理智分析让他停止，能让他停止此念头， 这才是真正的「功德无量」，比你登台讲道还有功德。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嘴不要讲别人的不好，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别人不好是他不好，我们要扬人之善，检讨自己今天是积德？ 还是缺德？ 你们都是清口的人，出入都要清。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603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八、生死大事各人了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徒儿，生死大事各人了，个人因果各人偿还，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仙佛只能够告诉你们怎么做，怎么修，剩下来的就靠你们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身体力行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万般带不走唯有业随身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，看清你今生来凡间是为什么而来，让你拥有这个肉身是为了什么，不是让你们来凡间享福，享乐，这无形之中是在造业 都不知道。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876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修道一切没问题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九、沾天恩不用苦修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以前佛陀修的是苦行，这一期不用让你们修苦行，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可以坐在这么庄严的佛堂听道理，很幸福，以前的圣贤仙佛，要靠自修自悟，成道回天。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那你们坐在这里，就可以聆听法语的滋润，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就有人或是引保师，点传师讲道理给你们听，说这个天道很好，要普传于世。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340537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3376</TotalTime>
  <Words>1459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修道一切没问题 悟见讲 </vt:lpstr>
      <vt:lpstr>修道一切没问题 悟见讲 </vt:lpstr>
      <vt:lpstr>修道一切没问题 悟见讲 </vt:lpstr>
      <vt:lpstr>修道一切没问题 悟见讲 </vt:lpstr>
      <vt:lpstr>修道一切没问题 悟见讲 </vt:lpstr>
      <vt:lpstr>修道一切没问题 悟见讲 </vt:lpstr>
      <vt:lpstr>修道一切没问题 悟见讲 </vt:lpstr>
      <vt:lpstr>修道一切没问题 悟见讲 </vt:lpstr>
      <vt:lpstr>修道一切没问题 悟见讲 </vt:lpstr>
      <vt:lpstr>修道一切没问题 悟见讲 </vt:lpstr>
      <vt:lpstr>修道一切没问题 悟见讲 </vt:lpstr>
      <vt:lpstr>修道一切没问题 悟见讲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755</cp:revision>
  <dcterms:created xsi:type="dcterms:W3CDTF">2014-02-15T05:50:45Z</dcterms:created>
  <dcterms:modified xsi:type="dcterms:W3CDTF">2020-09-20T06:37:18Z</dcterms:modified>
  <cp:contentStatus/>
</cp:coreProperties>
</file>