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0" r:id="rId13"/>
    <p:sldId id="301" r:id="rId14"/>
    <p:sldId id="311" r:id="rId15"/>
    <p:sldId id="312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、修道多盡一份心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你盡一分心，上天就助你一分力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。多做佛事，一切順利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福一起享，有難一起當，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如今得到這一份福音，就要把這份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福音，給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傳遞下去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十、有容乃大斷三毒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你們想想，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貪、瞋、癡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這地獄三條根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，要怎麼斷啊？做人要能夠容忍啊！「有容乃大」這四個字你們懂嗎？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你們要能夠互相提攜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、互相規勸、互相接納對方的意見，而不是各執己見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669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十一、知錯能改就是佛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要拿出智慧來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，沒智慧，事情要怎麼辦呢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徒兒們，只有我錯的心，我向老母懺悔，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什麼都是我錯，你就是佛了，這樣才是一個真正的修道者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79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十二、做佛事就是仙佛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身居於凡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是仙佛的行為，你就是仙佛了。你身處佛地卻是塵凡的心，有用嗎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六祖所講：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身居於佛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地，凡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心未靜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修道就是要抓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準，那個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要門去行道，看了就做，做了就放下，通常會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埋怨，就是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放不下。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55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十三、把握當下不虛度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無常而多變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，今日不知明日事，往往期待者明天，明天何期多，哪一天明天現，永無期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，吾人須把握當下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當下，視為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人生最重要的時刻。一連串的當下，吾人都能把握，那人生才不虛度光陰。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1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十四、苦海無邊當知止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人生像個瓜，苦不修行就會是苦瓜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，如果能夠了解道理，曉得去善用、去實行的話，你這個瓜就會結甜瓜。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苦海無邊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當知止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迴光返照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性玲瓏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67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、不要往苦海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是苦海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，偏偏人就往苦海流，連仙佛也無奈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句俗話說：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「神仙難救無命客」，最後落得苦不堪言，後悔已莫及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8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即時行功不後悔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人常說：「千金難買早知道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；萬般無奈想不到；後悔沒有特效藥。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萬貫銀難買早知道；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當下功德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勤建築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。」確實，人須即時行功，才能了脫生死啊！</a:t>
            </a:r>
          </a:p>
        </p:txBody>
      </p:sp>
    </p:spTree>
    <p:extLst>
      <p:ext uri="{BB962C8B-B14F-4D97-AF65-F5344CB8AC3E}">
        <p14:creationId xmlns:p14="http://schemas.microsoft.com/office/powerpoint/2010/main" val="7542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二、自我反省修德性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希望徒兒們都往內看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，不要往外看別人的不好。有甚麼波折，有甚麼挫折，往內自己反省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都怪別人，都是別人的錯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上天看得清清楚楚，人不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瞭解人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，上天非常瞭解你們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81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三、借相明理不執著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借相而明理。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過後，就要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破這個形相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不要在意，我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今天做了多少功？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我做了多少多少？不要去計算，上天都幫你算好好的。埋頭好好的苦幹，有一天你會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揚眉吐氣。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93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四、身口意皆要素齋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，心素口也素、行為也素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，不只外表吃素，心要有素德，行為要有素行，講話要有口德，才能標準。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要樹立高風古亮節的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人尊敬，但眾生接近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時，感覺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和藹可親，聽你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講話，心裡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就很舒服，不要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講話，就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讓人心裡流淚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8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五、口德不修漏功德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人容易造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罪，就是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這張嘴巴，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話講太多了，錯也講、對也講，辛苦了愿，是是非非講了一大堆，功德都扣完了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行功又造罪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，造罪又行功，扣來扣去都没福報，你福薄了，運就會差，好事你就見不到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0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六、修道可改變命運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如果我們辛苦行功了愿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，又能夠修貪嗔癡，不再造口過，德與福都有了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是真正可以改變命運的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，看你有没有用心修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1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七、命運未改要反省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如果你修了八年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、十年、二十年，可是到了最後還是很艱辛、不順利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反省，口德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可能没修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、廣結善緣的事没做、內心的貪嗔癡未除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60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八、各了各愿素位行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每個人都有使命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，不只是點傅師、講師有使命，每位眾生都有使命，都是各了各的愿，各辦各的事，不超越，素位而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在辦事中，也要記得，圑結一致啊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51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修心盡心才是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九、同心同德是福氣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和和氣氣的相處在一起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，上下同心同德的話，那是你們的福氣喲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啦，也是為師的福氣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，更是整個眾生的福氣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1159</Words>
  <Application>Microsoft Office PowerPoint</Application>
  <PresentationFormat>如螢幕大小 (16:9)</PresentationFormat>
  <Paragraphs>80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  <vt:lpstr>修心盡心才是道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270</cp:revision>
  <dcterms:created xsi:type="dcterms:W3CDTF">2014-02-15T05:50:45Z</dcterms:created>
  <dcterms:modified xsi:type="dcterms:W3CDTF">2018-02-15T03:59:41Z</dcterms:modified>
  <cp:contentStatus/>
</cp:coreProperties>
</file>