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05" r:id="rId4"/>
    <p:sldId id="307" r:id="rId5"/>
    <p:sldId id="304" r:id="rId6"/>
    <p:sldId id="308" r:id="rId7"/>
    <p:sldId id="303" r:id="rId8"/>
    <p:sldId id="302" r:id="rId9"/>
    <p:sldId id="309" r:id="rId10"/>
    <p:sldId id="301" r:id="rId11"/>
    <p:sldId id="300" r:id="rId12"/>
    <p:sldId id="306" r:id="rId13"/>
    <p:sldId id="299" r:id="rId14"/>
    <p:sldId id="298" r:id="rId15"/>
    <p:sldId id="31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、善握佳期努力修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三界十方的諸佛菩薩與眾生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，都在為此一次，彌勒應運之普渡因緣而慶幸，盡其悲願，全力的為三曹收圓工作而努力，而主導這項大因緣的，又在人間完成，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徒兒啊！你們這群白陽修士，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應善握此佳期，不忮不求，真誠實修，方無負天人的助化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七、除妄念止於至善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你們現在辦道心常外放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，容易把精氣神耗掉，也應該知道如何收回來，可以在靜室內靜坐十分鐘，眼睛八分閉，二分睜，舌搭天橋，自然眼觀鼻，鼻觀心，心中可以默念五字真經或心經，使之心無雜念妄想，即可恢復精神。」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：「二六守玄，掃妄現自佛顏」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43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八、迴光返照悟心性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「修道之人，要了解自己的心，自己的心是什麼心，要時常去檢察，有缺點就要隨時改掉，好的繼續勉勵，不好的去掉它，這叫做迴光返照。」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顏回曰：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「一簞食，一瓢飲，在巷陋，樂在其中，回也不改其樂。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03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九、遵戒律了愿成就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「五戒不清，修持不圓滿，其中缺了一戒，都不能成就正果」。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95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十、任重道遠化衆生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白陽弟子要學習一面鏡子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，鏡子將陽光折射到黑暗的地方，產生光明，鏡子就發揮它的作用了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也要學習鏡子的功用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，將真理傳播到需要的地方，使眾生都能得救。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40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十一、明心見性脫輪廻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突破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塵緣學佛仙 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持天道德遵前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白陽大道群生渡 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彌勒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法門渡萬千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覺為師習性遷 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功勳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速積慧命延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迴光返照菩提現　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理歸真脫苦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7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十一、明心見性脫輪廻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頓悟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真詮聖道開　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止於至善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見如來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綱常重整頹風挽 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戒律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遵行脫劫災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承先啟後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道宣揚　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線通天作道航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四相皆空登覺路 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心見性返故鄉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769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二、突破塵緣醒迷津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龍天表文曰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：「今有眾生等突破塵緣，醒悟迷津，懇祈 上帝大賜明路。」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花為什麼人家喜歡看，因為花香、花漂亮，對不對？花如果不展現花的漂亮、花香，那人就不喜歡了，相對的，人也一樣，要想人人歌頌你、尊敬你，你就必須把你的內德、內在的智慧展現出來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7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三、彌勒淨土好修行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彌勒上生經云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若有善男子，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善女子，犯諸禁戒，造諸眾惡業，聞是菩薩大悲名字，五體投地，誠心懺悔，是諸惡業，速得清靜，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未來世中，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諸眾生等，聞是菩薩大悲名稱，造立形象、香、花、衣服、繪、蓋、幢、幡、禮拜、繫念。此人命終時，彌勒菩薩放眉間白毫大人相光，與諸天子雨曼陀羅花，來迎此人，此人須臾即得往生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61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三、彌勒淨土好修行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彌勒上生經云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遇彌勒佛禮敬，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未舉頭頃便得聞法，即於無上道得不退轉，於未來世，得值恆河沙等諸佛如來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52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四、三寶是不二法門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身為天道的弟子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，就應以三寶修持作為修行的法門。這是最根本，最直接、最簡單的修行方法。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不要小看明師、點傳師的玄關一指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，這一指點是名「授記」，是名「明心」，是指點大家找到自己的真主人，點開生死竅門，不可輕視，得此是一大事因緣，好好自加珍惜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03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四、三寶是不二法門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的第一寶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，點在這裡，讓你明心，讓你守玄，把萬念歸於一念，再把這一念放下來，那就是你本來的面目。玄關是個門，是下手處，開了正門往裏走，才能找到真主人，百尺竿頭，更進一步，欲窮千里目，更上一層樓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99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五、以覺為師修行法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顛倒的眾生應該進入正道，要自修自覺，而不只是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以戒為師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，此時當要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以覺為師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，要覺佛覺性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化眾生，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是自覺覺他的時候，各個以覺（覺悟、覺醒）為師，才能突破外在的種種束縛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03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六、認理歸真不著相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釋迦牟尼佛與觀世音菩薩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，都比我們富貴，有地位，但他們都看破名利，離家鄉訪真道，如今大家都供奉他們，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現在的人都被名和利所迷惑，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拼命賺錢，只為了自己和子孫，未把福德散播出去，等到斷氣以後，只有自己的子孫敬拜你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9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修天道殊勝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六、認理歸真不著相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「道」好以後，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不要只靠一張嘴巴宣傳，點點滴滴，都要靠自己去參悟，明師啟開你的玄關竅，去行去修，就要靠你自己，明白道理以後，知道路難走，你們還是要走下去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72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1204</Words>
  <Application>Microsoft Office PowerPoint</Application>
  <PresentationFormat>如螢幕大小 (16:9)</PresentationFormat>
  <Paragraphs>73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  <vt:lpstr>修天道殊勝無比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245</cp:revision>
  <dcterms:created xsi:type="dcterms:W3CDTF">2014-02-15T05:50:45Z</dcterms:created>
  <dcterms:modified xsi:type="dcterms:W3CDTF">2017-12-19T02:32:38Z</dcterms:modified>
  <cp:contentStatus/>
</cp:coreProperties>
</file>