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、道真理真天命真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道統真傳：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道統真傳，就是歷代的祖師，奉承天命，來傳上天之道。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心法真傳：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就是「直指人心，見性成佛。」之道。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天命真傳：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天命真傳，就是真正領受上天老母之命，為一代明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十、修天道得無量福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是章句，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乃至一念生淨信者；須菩提！如來悉知悉見，是諸眾生，得如是無量福德。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復有人，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於後末世，能受持讀誦此經，所得功德，於我所供養諸佛功德，百分不及一，千萬億分，乃至算數、譬喻所不能及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76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二、得天道不容易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「世尊！頗有眾生，得聞如是言說章句，生實信不？」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「莫作是說！如來滅後，後五百歲，有持戒修福者，於此章句，能生信心，以此為實。當知是人，不於一佛、二佛、三四五佛，而種善根，已於無量千萬佛，所種諸善根。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7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三、得天道即能成佛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，聞說是經，深解義趣，涕淚悲泣，而白佛言：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希有！世尊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。佛說如是甚深經典，我從昔來，所得慧眼，未曾得聞如是之經。世尊！若復有人，得聞是經，信心清淨，即生實相。當知是人，成就第一希有功德。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96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四、人天衆生護天道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復次，須菩提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！隨說是經，乃至四句偈等，當知此處，一切世間、天、人、阿修羅，皆應供養，如佛塔廟。何況有人盡能受持讀誦。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須菩提！當知是人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，成就最上第一希有之法，若是經典所在之處，則為有佛，若尊重弟子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4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五、得天道了脫生死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菩提！當來之世，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若有善男子、善女人，能於此經受持讀誦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為如來以佛智慧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，悉知是人，悉見是人，皆得成就無量無邊功德。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85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六、修天道改變命運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可以得到真正的五福：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富貴：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做佛最富貴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無量壽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康寧：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脫離輪迴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修好德：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救人性命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考終命：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濟公老師說：人爵焉有天爵貴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0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七、修天道躲劫避難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南亞大海嘯：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有先天佛堂，都獲得平安。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日本神戶大地震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：莫廣亮壇主的女兒，家也設有佛堂，三樓變一樓，也平安無事。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20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八、九玄七祖同沾天恩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閻羅王跪接龍天表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，並恭喜求道人的祖先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。誠心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修道還可以超拔祖先。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一子求道，九玄七祖同沾光，一子成道，九玄七祖同超昇。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祖先領一朵白蓮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，能免地獄之苦，又能經常去地府講經所，接受佛光普照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8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修天道最殊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九、修天道功德最大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佛說分別布施經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施病苦人，獲二倍福、施持戒人，獲千倍福； 施離染人，獲百千倍福、施阿羅漢，獲無量福，施諸緣覺，獲無量福，何況如來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在辦老母的道，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功德最大，老母是萬佛之母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</TotalTime>
  <Words>809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  <vt:lpstr>修天道最殊勝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214</cp:revision>
  <dcterms:created xsi:type="dcterms:W3CDTF">2014-02-15T05:50:45Z</dcterms:created>
  <dcterms:modified xsi:type="dcterms:W3CDTF">2017-10-27T10:33:09Z</dcterms:modified>
  <cp:contentStatus/>
</cp:coreProperties>
</file>